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93" r:id="rId3"/>
    <p:sldId id="315" r:id="rId4"/>
    <p:sldId id="299" r:id="rId5"/>
    <p:sldId id="316" r:id="rId6"/>
    <p:sldId id="298" r:id="rId7"/>
    <p:sldId id="300" r:id="rId8"/>
    <p:sldId id="332" r:id="rId9"/>
    <p:sldId id="333" r:id="rId10"/>
    <p:sldId id="334" r:id="rId11"/>
    <p:sldId id="318" r:id="rId12"/>
    <p:sldId id="301" r:id="rId13"/>
    <p:sldId id="319" r:id="rId14"/>
    <p:sldId id="321" r:id="rId15"/>
    <p:sldId id="348" r:id="rId16"/>
    <p:sldId id="324" r:id="rId17"/>
    <p:sldId id="306" r:id="rId18"/>
    <p:sldId id="352" r:id="rId19"/>
    <p:sldId id="326" r:id="rId20"/>
    <p:sldId id="328" r:id="rId21"/>
    <p:sldId id="327" r:id="rId22"/>
    <p:sldId id="329" r:id="rId23"/>
    <p:sldId id="330" r:id="rId24"/>
    <p:sldId id="33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BEB"/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6" autoAdjust="0"/>
    <p:restoredTop sz="80773" autoAdjust="0"/>
  </p:normalViewPr>
  <p:slideViewPr>
    <p:cSldViewPr snapToGrid="0" snapToObjects="1">
      <p:cViewPr varScale="1">
        <p:scale>
          <a:sx n="89" d="100"/>
          <a:sy n="89" d="100"/>
        </p:scale>
        <p:origin x="1602" y="84"/>
      </p:cViewPr>
      <p:guideLst/>
    </p:cSldViewPr>
  </p:slideViewPr>
  <p:outlineViewPr>
    <p:cViewPr>
      <p:scale>
        <a:sx n="33" d="100"/>
        <a:sy n="33" d="100"/>
      </p:scale>
      <p:origin x="0" y="-197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ke Yu" userId="53d1b24a-83b4-4228-a049-36bab4510d7f" providerId="ADAL" clId="{82C4DD37-540C-4BFF-9AD9-01D5E8E37643}"/>
    <pc:docChg chg="modSld">
      <pc:chgData name="Jianke Yu" userId="53d1b24a-83b4-4228-a049-36bab4510d7f" providerId="ADAL" clId="{82C4DD37-540C-4BFF-9AD9-01D5E8E37643}" dt="2023-08-10T17:58:41.598" v="24" actId="20577"/>
      <pc:docMkLst>
        <pc:docMk/>
      </pc:docMkLst>
      <pc:sldChg chg="modNotesTx">
        <pc:chgData name="Jianke Yu" userId="53d1b24a-83b4-4228-a049-36bab4510d7f" providerId="ADAL" clId="{82C4DD37-540C-4BFF-9AD9-01D5E8E37643}" dt="2023-08-10T17:56:20.855" v="0" actId="20577"/>
        <pc:sldMkLst>
          <pc:docMk/>
          <pc:sldMk cId="3875091750" sldId="258"/>
        </pc:sldMkLst>
      </pc:sldChg>
      <pc:sldChg chg="modNotesTx">
        <pc:chgData name="Jianke Yu" userId="53d1b24a-83b4-4228-a049-36bab4510d7f" providerId="ADAL" clId="{82C4DD37-540C-4BFF-9AD9-01D5E8E37643}" dt="2023-08-10T17:58:41.598" v="24" actId="20577"/>
        <pc:sldMkLst>
          <pc:docMk/>
          <pc:sldMk cId="1935068088" sldId="282"/>
        </pc:sldMkLst>
      </pc:sldChg>
      <pc:sldChg chg="modNotesTx">
        <pc:chgData name="Jianke Yu" userId="53d1b24a-83b4-4228-a049-36bab4510d7f" providerId="ADAL" clId="{82C4DD37-540C-4BFF-9AD9-01D5E8E37643}" dt="2023-08-10T17:56:24.974" v="1" actId="20577"/>
        <pc:sldMkLst>
          <pc:docMk/>
          <pc:sldMk cId="3949312713" sldId="293"/>
        </pc:sldMkLst>
      </pc:sldChg>
      <pc:sldChg chg="modNotesTx">
        <pc:chgData name="Jianke Yu" userId="53d1b24a-83b4-4228-a049-36bab4510d7f" providerId="ADAL" clId="{82C4DD37-540C-4BFF-9AD9-01D5E8E37643}" dt="2023-08-10T17:56:47.403" v="5" actId="20577"/>
        <pc:sldMkLst>
          <pc:docMk/>
          <pc:sldMk cId="2335310621" sldId="298"/>
        </pc:sldMkLst>
      </pc:sldChg>
      <pc:sldChg chg="modNotesTx">
        <pc:chgData name="Jianke Yu" userId="53d1b24a-83b4-4228-a049-36bab4510d7f" providerId="ADAL" clId="{82C4DD37-540C-4BFF-9AD9-01D5E8E37643}" dt="2023-08-10T17:56:36.893" v="3" actId="20577"/>
        <pc:sldMkLst>
          <pc:docMk/>
          <pc:sldMk cId="4122340375" sldId="299"/>
        </pc:sldMkLst>
      </pc:sldChg>
      <pc:sldChg chg="modNotesTx">
        <pc:chgData name="Jianke Yu" userId="53d1b24a-83b4-4228-a049-36bab4510d7f" providerId="ADAL" clId="{82C4DD37-540C-4BFF-9AD9-01D5E8E37643}" dt="2023-08-10T17:56:52.057" v="6" actId="20577"/>
        <pc:sldMkLst>
          <pc:docMk/>
          <pc:sldMk cId="3293693853" sldId="300"/>
        </pc:sldMkLst>
      </pc:sldChg>
      <pc:sldChg chg="modNotesTx">
        <pc:chgData name="Jianke Yu" userId="53d1b24a-83b4-4228-a049-36bab4510d7f" providerId="ADAL" clId="{82C4DD37-540C-4BFF-9AD9-01D5E8E37643}" dt="2023-08-10T17:57:15.648" v="11" actId="20577"/>
        <pc:sldMkLst>
          <pc:docMk/>
          <pc:sldMk cId="1163168104" sldId="301"/>
        </pc:sldMkLst>
      </pc:sldChg>
      <pc:sldChg chg="modNotesTx">
        <pc:chgData name="Jianke Yu" userId="53d1b24a-83b4-4228-a049-36bab4510d7f" providerId="ADAL" clId="{82C4DD37-540C-4BFF-9AD9-01D5E8E37643}" dt="2023-08-10T17:57:42.207" v="16" actId="20577"/>
        <pc:sldMkLst>
          <pc:docMk/>
          <pc:sldMk cId="2786179330" sldId="306"/>
        </pc:sldMkLst>
      </pc:sldChg>
      <pc:sldChg chg="modNotesTx">
        <pc:chgData name="Jianke Yu" userId="53d1b24a-83b4-4228-a049-36bab4510d7f" providerId="ADAL" clId="{82C4DD37-540C-4BFF-9AD9-01D5E8E37643}" dt="2023-08-10T17:56:32.323" v="2" actId="20577"/>
        <pc:sldMkLst>
          <pc:docMk/>
          <pc:sldMk cId="1640298948" sldId="315"/>
        </pc:sldMkLst>
      </pc:sldChg>
      <pc:sldChg chg="modNotesTx">
        <pc:chgData name="Jianke Yu" userId="53d1b24a-83b4-4228-a049-36bab4510d7f" providerId="ADAL" clId="{82C4DD37-540C-4BFF-9AD9-01D5E8E37643}" dt="2023-08-10T17:56:40.613" v="4" actId="20577"/>
        <pc:sldMkLst>
          <pc:docMk/>
          <pc:sldMk cId="1417501235" sldId="316"/>
        </pc:sldMkLst>
      </pc:sldChg>
      <pc:sldChg chg="modNotesTx">
        <pc:chgData name="Jianke Yu" userId="53d1b24a-83b4-4228-a049-36bab4510d7f" providerId="ADAL" clId="{82C4DD37-540C-4BFF-9AD9-01D5E8E37643}" dt="2023-08-10T17:57:11.978" v="10" actId="20577"/>
        <pc:sldMkLst>
          <pc:docMk/>
          <pc:sldMk cId="2358147405" sldId="318"/>
        </pc:sldMkLst>
      </pc:sldChg>
      <pc:sldChg chg="modNotesTx">
        <pc:chgData name="Jianke Yu" userId="53d1b24a-83b4-4228-a049-36bab4510d7f" providerId="ADAL" clId="{82C4DD37-540C-4BFF-9AD9-01D5E8E37643}" dt="2023-08-10T17:57:22.556" v="12" actId="20577"/>
        <pc:sldMkLst>
          <pc:docMk/>
          <pc:sldMk cId="1575349817" sldId="319"/>
        </pc:sldMkLst>
      </pc:sldChg>
      <pc:sldChg chg="modNotesTx">
        <pc:chgData name="Jianke Yu" userId="53d1b24a-83b4-4228-a049-36bab4510d7f" providerId="ADAL" clId="{82C4DD37-540C-4BFF-9AD9-01D5E8E37643}" dt="2023-08-10T17:57:26.476" v="13" actId="20577"/>
        <pc:sldMkLst>
          <pc:docMk/>
          <pc:sldMk cId="3888496185" sldId="321"/>
        </pc:sldMkLst>
      </pc:sldChg>
      <pc:sldChg chg="modNotesTx">
        <pc:chgData name="Jianke Yu" userId="53d1b24a-83b4-4228-a049-36bab4510d7f" providerId="ADAL" clId="{82C4DD37-540C-4BFF-9AD9-01D5E8E37643}" dt="2023-08-10T17:57:36.318" v="15" actId="20577"/>
        <pc:sldMkLst>
          <pc:docMk/>
          <pc:sldMk cId="3661201850" sldId="324"/>
        </pc:sldMkLst>
      </pc:sldChg>
      <pc:sldChg chg="modNotesTx">
        <pc:chgData name="Jianke Yu" userId="53d1b24a-83b4-4228-a049-36bab4510d7f" providerId="ADAL" clId="{82C4DD37-540C-4BFF-9AD9-01D5E8E37643}" dt="2023-08-10T17:57:51.868" v="18" actId="20577"/>
        <pc:sldMkLst>
          <pc:docMk/>
          <pc:sldMk cId="1049755433" sldId="326"/>
        </pc:sldMkLst>
      </pc:sldChg>
      <pc:sldChg chg="modNotesTx">
        <pc:chgData name="Jianke Yu" userId="53d1b24a-83b4-4228-a049-36bab4510d7f" providerId="ADAL" clId="{82C4DD37-540C-4BFF-9AD9-01D5E8E37643}" dt="2023-08-10T17:58:24.350" v="20" actId="20577"/>
        <pc:sldMkLst>
          <pc:docMk/>
          <pc:sldMk cId="3851625107" sldId="327"/>
        </pc:sldMkLst>
      </pc:sldChg>
      <pc:sldChg chg="modNotesTx">
        <pc:chgData name="Jianke Yu" userId="53d1b24a-83b4-4228-a049-36bab4510d7f" providerId="ADAL" clId="{82C4DD37-540C-4BFF-9AD9-01D5E8E37643}" dt="2023-08-10T17:58:20.544" v="19" actId="20577"/>
        <pc:sldMkLst>
          <pc:docMk/>
          <pc:sldMk cId="1128325199" sldId="328"/>
        </pc:sldMkLst>
      </pc:sldChg>
      <pc:sldChg chg="modNotesTx">
        <pc:chgData name="Jianke Yu" userId="53d1b24a-83b4-4228-a049-36bab4510d7f" providerId="ADAL" clId="{82C4DD37-540C-4BFF-9AD9-01D5E8E37643}" dt="2023-08-10T17:58:28.851" v="21" actId="20577"/>
        <pc:sldMkLst>
          <pc:docMk/>
          <pc:sldMk cId="873159801" sldId="329"/>
        </pc:sldMkLst>
      </pc:sldChg>
      <pc:sldChg chg="modNotesTx">
        <pc:chgData name="Jianke Yu" userId="53d1b24a-83b4-4228-a049-36bab4510d7f" providerId="ADAL" clId="{82C4DD37-540C-4BFF-9AD9-01D5E8E37643}" dt="2023-08-10T17:58:33.023" v="22" actId="20577"/>
        <pc:sldMkLst>
          <pc:docMk/>
          <pc:sldMk cId="4064913661" sldId="330"/>
        </pc:sldMkLst>
      </pc:sldChg>
      <pc:sldChg chg="modNotesTx">
        <pc:chgData name="Jianke Yu" userId="53d1b24a-83b4-4228-a049-36bab4510d7f" providerId="ADAL" clId="{82C4DD37-540C-4BFF-9AD9-01D5E8E37643}" dt="2023-08-10T17:58:37.010" v="23" actId="20577"/>
        <pc:sldMkLst>
          <pc:docMk/>
          <pc:sldMk cId="2169322039" sldId="331"/>
        </pc:sldMkLst>
      </pc:sldChg>
      <pc:sldChg chg="modNotesTx">
        <pc:chgData name="Jianke Yu" userId="53d1b24a-83b4-4228-a049-36bab4510d7f" providerId="ADAL" clId="{82C4DD37-540C-4BFF-9AD9-01D5E8E37643}" dt="2023-08-10T17:56:55.995" v="7" actId="20577"/>
        <pc:sldMkLst>
          <pc:docMk/>
          <pc:sldMk cId="1230812833" sldId="332"/>
        </pc:sldMkLst>
      </pc:sldChg>
      <pc:sldChg chg="modNotesTx">
        <pc:chgData name="Jianke Yu" userId="53d1b24a-83b4-4228-a049-36bab4510d7f" providerId="ADAL" clId="{82C4DD37-540C-4BFF-9AD9-01D5E8E37643}" dt="2023-08-10T17:57:01.069" v="8" actId="20577"/>
        <pc:sldMkLst>
          <pc:docMk/>
          <pc:sldMk cId="2914340822" sldId="333"/>
        </pc:sldMkLst>
      </pc:sldChg>
      <pc:sldChg chg="modNotesTx">
        <pc:chgData name="Jianke Yu" userId="53d1b24a-83b4-4228-a049-36bab4510d7f" providerId="ADAL" clId="{82C4DD37-540C-4BFF-9AD9-01D5E8E37643}" dt="2023-08-10T17:57:05.855" v="9" actId="20577"/>
        <pc:sldMkLst>
          <pc:docMk/>
          <pc:sldMk cId="1372046821" sldId="334"/>
        </pc:sldMkLst>
      </pc:sldChg>
      <pc:sldChg chg="modNotesTx">
        <pc:chgData name="Jianke Yu" userId="53d1b24a-83b4-4228-a049-36bab4510d7f" providerId="ADAL" clId="{82C4DD37-540C-4BFF-9AD9-01D5E8E37643}" dt="2023-08-10T17:57:31.864" v="14" actId="20577"/>
        <pc:sldMkLst>
          <pc:docMk/>
          <pc:sldMk cId="484075936" sldId="348"/>
        </pc:sldMkLst>
      </pc:sldChg>
      <pc:sldChg chg="modNotesTx">
        <pc:chgData name="Jianke Yu" userId="53d1b24a-83b4-4228-a049-36bab4510d7f" providerId="ADAL" clId="{82C4DD37-540C-4BFF-9AD9-01D5E8E37643}" dt="2023-08-10T17:57:46.595" v="17" actId="20577"/>
        <pc:sldMkLst>
          <pc:docMk/>
          <pc:sldMk cId="2877820187" sldId="352"/>
        </pc:sldMkLst>
      </pc:sldChg>
    </pc:docChg>
  </pc:docChgLst>
  <pc:docChgLst>
    <pc:chgData name="Hanchen Wang" userId="bb8e805d-3b4c-422c-8c97-7f78a03f0a53" providerId="ADAL" clId="{76374B91-F805-4B39-81A3-6247936A8AC5}"/>
    <pc:docChg chg="undo custSel addSld modSld sldOrd">
      <pc:chgData name="Hanchen Wang" userId="bb8e805d-3b4c-422c-8c97-7f78a03f0a53" providerId="ADAL" clId="{76374B91-F805-4B39-81A3-6247936A8AC5}" dt="2022-05-24T07:15:43.233" v="12192"/>
      <pc:docMkLst>
        <pc:docMk/>
      </pc:docMkLst>
      <pc:sldChg chg="addSp delSp modSp mod modTransition delAnim">
        <pc:chgData name="Hanchen Wang" userId="bb8e805d-3b4c-422c-8c97-7f78a03f0a53" providerId="ADAL" clId="{76374B91-F805-4B39-81A3-6247936A8AC5}" dt="2022-05-24T04:06:23.940" v="975"/>
        <pc:sldMkLst>
          <pc:docMk/>
          <pc:sldMk cId="3875091750" sldId="258"/>
        </pc:sldMkLst>
        <pc:picChg chg="add mod">
          <ac:chgData name="Hanchen Wang" userId="bb8e805d-3b4c-422c-8c97-7f78a03f0a53" providerId="ADAL" clId="{76374B91-F805-4B39-81A3-6247936A8AC5}" dt="2022-05-24T04:06:23.940" v="975"/>
          <ac:picMkLst>
            <pc:docMk/>
            <pc:sldMk cId="3875091750" sldId="258"/>
            <ac:picMk id="4" creationId="{BB46E407-0FFC-61EA-B038-18F9B322B35A}"/>
          </ac:picMkLst>
        </pc:picChg>
        <pc:picChg chg="add del mod">
          <ac:chgData name="Hanchen Wang" userId="bb8e805d-3b4c-422c-8c97-7f78a03f0a53" providerId="ADAL" clId="{76374B91-F805-4B39-81A3-6247936A8AC5}" dt="2022-05-24T04:05:01.495" v="973" actId="478"/>
          <ac:picMkLst>
            <pc:docMk/>
            <pc:sldMk cId="3875091750" sldId="258"/>
            <ac:picMk id="4" creationId="{ECDFFD7B-33DD-39F9-9E9B-3CD82D667714}"/>
          </ac:picMkLst>
        </pc:picChg>
      </pc:sldChg>
      <pc:sldChg chg="addSp modSp mod modTransition modNotesTx">
        <pc:chgData name="Hanchen Wang" userId="bb8e805d-3b4c-422c-8c97-7f78a03f0a53" providerId="ADAL" clId="{76374B91-F805-4B39-81A3-6247936A8AC5}" dt="2022-05-24T07:11:33.854" v="11982"/>
        <pc:sldMkLst>
          <pc:docMk/>
          <pc:sldMk cId="1935068088" sldId="282"/>
        </pc:sldMkLst>
        <pc:spChg chg="mod">
          <ac:chgData name="Hanchen Wang" userId="bb8e805d-3b4c-422c-8c97-7f78a03f0a53" providerId="ADAL" clId="{76374B91-F805-4B39-81A3-6247936A8AC5}" dt="2022-05-24T07:06:59.454" v="11661" actId="207"/>
          <ac:spMkLst>
            <pc:docMk/>
            <pc:sldMk cId="1935068088" sldId="282"/>
            <ac:spMk id="3" creationId="{36AAE347-2A2D-C74D-B6B1-01534B8E0C6E}"/>
          </ac:spMkLst>
        </pc:spChg>
        <pc:picChg chg="add mod">
          <ac:chgData name="Hanchen Wang" userId="bb8e805d-3b4c-422c-8c97-7f78a03f0a53" providerId="ADAL" clId="{76374B91-F805-4B39-81A3-6247936A8AC5}" dt="2022-05-24T07:11:33.854" v="11982"/>
          <ac:picMkLst>
            <pc:docMk/>
            <pc:sldMk cId="1935068088" sldId="282"/>
            <ac:picMk id="4" creationId="{B12B7E95-F563-7D3A-BD46-971BE4B34A43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4:11:15.159" v="1249"/>
        <pc:sldMkLst>
          <pc:docMk/>
          <pc:sldMk cId="3949312713" sldId="293"/>
        </pc:sldMkLst>
        <pc:picChg chg="add del mod">
          <ac:chgData name="Hanchen Wang" userId="bb8e805d-3b4c-422c-8c97-7f78a03f0a53" providerId="ADAL" clId="{76374B91-F805-4B39-81A3-6247936A8AC5}" dt="2022-05-24T04:10:55.077" v="1248"/>
          <ac:picMkLst>
            <pc:docMk/>
            <pc:sldMk cId="3949312713" sldId="293"/>
            <ac:picMk id="4" creationId="{A7117210-E543-46F6-3023-C7FB8D597B3A}"/>
          </ac:picMkLst>
        </pc:picChg>
        <pc:picChg chg="add mod">
          <ac:chgData name="Hanchen Wang" userId="bb8e805d-3b4c-422c-8c97-7f78a03f0a53" providerId="ADAL" clId="{76374B91-F805-4B39-81A3-6247936A8AC5}" dt="2022-05-24T04:11:15.159" v="1249"/>
          <ac:picMkLst>
            <pc:docMk/>
            <pc:sldMk cId="3949312713" sldId="293"/>
            <ac:picMk id="6" creationId="{3F9B9993-56BA-29F2-14CA-1404EC75C055}"/>
          </ac:picMkLst>
        </pc:picChg>
      </pc:sldChg>
      <pc:sldChg chg="addSp modSp modTransition modNotesTx">
        <pc:chgData name="Hanchen Wang" userId="bb8e805d-3b4c-422c-8c97-7f78a03f0a53" providerId="ADAL" clId="{76374B91-F805-4B39-81A3-6247936A8AC5}" dt="2022-05-24T04:36:42.024" v="2327"/>
        <pc:sldMkLst>
          <pc:docMk/>
          <pc:sldMk cId="2293720776" sldId="294"/>
        </pc:sldMkLst>
        <pc:picChg chg="add mod">
          <ac:chgData name="Hanchen Wang" userId="bb8e805d-3b4c-422c-8c97-7f78a03f0a53" providerId="ADAL" clId="{76374B91-F805-4B39-81A3-6247936A8AC5}" dt="2022-05-24T04:36:42.024" v="2327"/>
          <ac:picMkLst>
            <pc:docMk/>
            <pc:sldMk cId="2293720776" sldId="294"/>
            <ac:picMk id="4" creationId="{BE5DA3B8-FE95-CB81-BD2D-1AB6B8CFCB98}"/>
          </ac:picMkLst>
        </pc:picChg>
      </pc:sldChg>
      <pc:sldChg chg="addSp modSp modTransition modNotesTx">
        <pc:chgData name="Hanchen Wang" userId="bb8e805d-3b4c-422c-8c97-7f78a03f0a53" providerId="ADAL" clId="{76374B91-F805-4B39-81A3-6247936A8AC5}" dt="2022-05-24T04:36:42.024" v="2327"/>
        <pc:sldMkLst>
          <pc:docMk/>
          <pc:sldMk cId="3337883625" sldId="295"/>
        </pc:sldMkLst>
        <pc:picChg chg="add mod">
          <ac:chgData name="Hanchen Wang" userId="bb8e805d-3b4c-422c-8c97-7f78a03f0a53" providerId="ADAL" clId="{76374B91-F805-4B39-81A3-6247936A8AC5}" dt="2022-05-24T04:36:42.024" v="2327"/>
          <ac:picMkLst>
            <pc:docMk/>
            <pc:sldMk cId="3337883625" sldId="295"/>
            <ac:picMk id="4" creationId="{C25F0185-F550-5986-EBCC-29D324F801D3}"/>
          </ac:picMkLst>
        </pc:picChg>
      </pc:sldChg>
      <pc:sldChg chg="addSp modSp modTransition modNotesTx">
        <pc:chgData name="Hanchen Wang" userId="bb8e805d-3b4c-422c-8c97-7f78a03f0a53" providerId="ADAL" clId="{76374B91-F805-4B39-81A3-6247936A8AC5}" dt="2022-05-24T04:36:42.024" v="2327"/>
        <pc:sldMkLst>
          <pc:docMk/>
          <pc:sldMk cId="178571447" sldId="296"/>
        </pc:sldMkLst>
        <pc:picChg chg="add mod">
          <ac:chgData name="Hanchen Wang" userId="bb8e805d-3b4c-422c-8c97-7f78a03f0a53" providerId="ADAL" clId="{76374B91-F805-4B39-81A3-6247936A8AC5}" dt="2022-05-24T04:36:42.024" v="2327"/>
          <ac:picMkLst>
            <pc:docMk/>
            <pc:sldMk cId="178571447" sldId="296"/>
            <ac:picMk id="4" creationId="{488E8E5C-BFCD-4BBD-77AE-C65B8035478B}"/>
          </ac:picMkLst>
        </pc:picChg>
      </pc:sldChg>
      <pc:sldChg chg="addSp delSp modSp add mod modTransition modNotesTx">
        <pc:chgData name="Hanchen Wang" userId="bb8e805d-3b4c-422c-8c97-7f78a03f0a53" providerId="ADAL" clId="{76374B91-F805-4B39-81A3-6247936A8AC5}" dt="2022-05-24T05:18:54.977" v="3710"/>
        <pc:sldMkLst>
          <pc:docMk/>
          <pc:sldMk cId="3695801134" sldId="297"/>
        </pc:sldMkLst>
        <pc:spChg chg="mod">
          <ac:chgData name="Hanchen Wang" userId="bb8e805d-3b4c-422c-8c97-7f78a03f0a53" providerId="ADAL" clId="{76374B91-F805-4B39-81A3-6247936A8AC5}" dt="2022-04-30T00:54:56.205" v="498" actId="20577"/>
          <ac:spMkLst>
            <pc:docMk/>
            <pc:sldMk cId="3695801134" sldId="297"/>
            <ac:spMk id="2" creationId="{0A55C11A-C80E-3E4B-B07F-C2A11A5D935B}"/>
          </ac:spMkLst>
        </pc:spChg>
        <pc:spChg chg="mod">
          <ac:chgData name="Hanchen Wang" userId="bb8e805d-3b4c-422c-8c97-7f78a03f0a53" providerId="ADAL" clId="{76374B91-F805-4B39-81A3-6247936A8AC5}" dt="2022-04-30T00:47:55.357" v="481" actId="14100"/>
          <ac:spMkLst>
            <pc:docMk/>
            <pc:sldMk cId="3695801134" sldId="297"/>
            <ac:spMk id="3" creationId="{7EDEC859-CE23-9A47-BCC1-F76F842486A2}"/>
          </ac:spMkLst>
        </pc:spChg>
        <pc:spChg chg="mod">
          <ac:chgData name="Hanchen Wang" userId="bb8e805d-3b4c-422c-8c97-7f78a03f0a53" providerId="ADAL" clId="{76374B91-F805-4B39-81A3-6247936A8AC5}" dt="2022-04-30T00:55:00.497" v="510" actId="20577"/>
          <ac:spMkLst>
            <pc:docMk/>
            <pc:sldMk cId="3695801134" sldId="297"/>
            <ac:spMk id="5" creationId="{BB234FED-B38A-724E-9B6F-B1A67A2D9849}"/>
          </ac:spMkLst>
        </pc:spChg>
        <pc:spChg chg="del mod">
          <ac:chgData name="Hanchen Wang" userId="bb8e805d-3b4c-422c-8c97-7f78a03f0a53" providerId="ADAL" clId="{76374B91-F805-4B39-81A3-6247936A8AC5}" dt="2022-04-30T00:31:45.376" v="23" actId="478"/>
          <ac:spMkLst>
            <pc:docMk/>
            <pc:sldMk cId="3695801134" sldId="297"/>
            <ac:spMk id="7" creationId="{269C2664-2F25-4CFF-A3D1-7F8C863DE82B}"/>
          </ac:spMkLst>
        </pc:spChg>
        <pc:spChg chg="del">
          <ac:chgData name="Hanchen Wang" userId="bb8e805d-3b4c-422c-8c97-7f78a03f0a53" providerId="ADAL" clId="{76374B91-F805-4B39-81A3-6247936A8AC5}" dt="2022-04-30T00:31:46.694" v="24" actId="478"/>
          <ac:spMkLst>
            <pc:docMk/>
            <pc:sldMk cId="3695801134" sldId="297"/>
            <ac:spMk id="11" creationId="{517D8602-8213-4CB3-AE46-D35092B91F32}"/>
          </ac:spMkLst>
        </pc:spChg>
        <pc:picChg chg="add mod">
          <ac:chgData name="Hanchen Wang" userId="bb8e805d-3b4c-422c-8c97-7f78a03f0a53" providerId="ADAL" clId="{76374B91-F805-4B39-81A3-6247936A8AC5}" dt="2022-05-24T05:18:54.977" v="3710"/>
          <ac:picMkLst>
            <pc:docMk/>
            <pc:sldMk cId="3695801134" sldId="297"/>
            <ac:picMk id="4" creationId="{628BC24B-3120-707F-3222-A15C876BC607}"/>
          </ac:picMkLst>
        </pc:picChg>
        <pc:picChg chg="del">
          <ac:chgData name="Hanchen Wang" userId="bb8e805d-3b4c-422c-8c97-7f78a03f0a53" providerId="ADAL" clId="{76374B91-F805-4B39-81A3-6247936A8AC5}" dt="2022-04-30T00:31:43.595" v="21" actId="478"/>
          <ac:picMkLst>
            <pc:docMk/>
            <pc:sldMk cId="3695801134" sldId="297"/>
            <ac:picMk id="6" creationId="{157CF4CE-1EDA-42B6-A8EE-FD5453514344}"/>
          </ac:picMkLst>
        </pc:picChg>
        <pc:picChg chg="add mod">
          <ac:chgData name="Hanchen Wang" userId="bb8e805d-3b4c-422c-8c97-7f78a03f0a53" providerId="ADAL" clId="{76374B91-F805-4B39-81A3-6247936A8AC5}" dt="2022-04-30T00:53:53.476" v="487" actId="1076"/>
          <ac:picMkLst>
            <pc:docMk/>
            <pc:sldMk cId="3695801134" sldId="297"/>
            <ac:picMk id="8" creationId="{DFA5E721-C01A-492F-7115-AEFDD671572A}"/>
          </ac:picMkLst>
        </pc:picChg>
        <pc:picChg chg="add mod">
          <ac:chgData name="Hanchen Wang" userId="bb8e805d-3b4c-422c-8c97-7f78a03f0a53" providerId="ADAL" clId="{76374B91-F805-4B39-81A3-6247936A8AC5}" dt="2022-04-30T00:48:02.724" v="483" actId="1076"/>
          <ac:picMkLst>
            <pc:docMk/>
            <pc:sldMk cId="3695801134" sldId="297"/>
            <ac:picMk id="1026" creationId="{DF45B9D9-440C-49BD-01F2-5C7B17B0ED8B}"/>
          </ac:picMkLst>
        </pc:picChg>
      </pc:sldChg>
      <pc:sldChg chg="addSp delSp modSp add mod modTransition modAnim modNotesTx">
        <pc:chgData name="Hanchen Wang" userId="bb8e805d-3b4c-422c-8c97-7f78a03f0a53" providerId="ADAL" clId="{76374B91-F805-4B39-81A3-6247936A8AC5}" dt="2022-05-24T05:22:23.353" v="3716"/>
        <pc:sldMkLst>
          <pc:docMk/>
          <pc:sldMk cId="2335310621" sldId="298"/>
        </pc:sldMkLst>
        <pc:spChg chg="mod">
          <ac:chgData name="Hanchen Wang" userId="bb8e805d-3b4c-422c-8c97-7f78a03f0a53" providerId="ADAL" clId="{76374B91-F805-4B39-81A3-6247936A8AC5}" dt="2022-04-30T00:55:07.175" v="520" actId="20577"/>
          <ac:spMkLst>
            <pc:docMk/>
            <pc:sldMk cId="2335310621" sldId="298"/>
            <ac:spMk id="2" creationId="{0A55C11A-C80E-3E4B-B07F-C2A11A5D935B}"/>
          </ac:spMkLst>
        </pc:spChg>
        <pc:spChg chg="mod">
          <ac:chgData name="Hanchen Wang" userId="bb8e805d-3b4c-422c-8c97-7f78a03f0a53" providerId="ADAL" clId="{76374B91-F805-4B39-81A3-6247936A8AC5}" dt="2022-04-30T01:06:32.992" v="794" actId="20577"/>
          <ac:spMkLst>
            <pc:docMk/>
            <pc:sldMk cId="2335310621" sldId="298"/>
            <ac:spMk id="3" creationId="{7EDEC859-CE23-9A47-BCC1-F76F842486A2}"/>
          </ac:spMkLst>
        </pc:spChg>
        <pc:spChg chg="mod">
          <ac:chgData name="Hanchen Wang" userId="bb8e805d-3b4c-422c-8c97-7f78a03f0a53" providerId="ADAL" clId="{76374B91-F805-4B39-81A3-6247936A8AC5}" dt="2022-04-30T00:56:50.126" v="536" actId="20577"/>
          <ac:spMkLst>
            <pc:docMk/>
            <pc:sldMk cId="2335310621" sldId="298"/>
            <ac:spMk id="5" creationId="{BB234FED-B38A-724E-9B6F-B1A67A2D9849}"/>
          </ac:spMkLst>
        </pc:spChg>
        <pc:spChg chg="add mod">
          <ac:chgData name="Hanchen Wang" userId="bb8e805d-3b4c-422c-8c97-7f78a03f0a53" providerId="ADAL" clId="{76374B91-F805-4B39-81A3-6247936A8AC5}" dt="2022-04-30T01:20:28.650" v="879" actId="1076"/>
          <ac:spMkLst>
            <pc:docMk/>
            <pc:sldMk cId="2335310621" sldId="298"/>
            <ac:spMk id="7" creationId="{63C6BCE0-4CAA-CC56-219A-017A7351E0EA}"/>
          </ac:spMkLst>
        </pc:spChg>
        <pc:spChg chg="add mod">
          <ac:chgData name="Hanchen Wang" userId="bb8e805d-3b4c-422c-8c97-7f78a03f0a53" providerId="ADAL" clId="{76374B91-F805-4B39-81A3-6247936A8AC5}" dt="2022-04-30T01:21:24.166" v="919" actId="1076"/>
          <ac:spMkLst>
            <pc:docMk/>
            <pc:sldMk cId="2335310621" sldId="298"/>
            <ac:spMk id="11" creationId="{BF29FC8F-0ED3-C59E-E91D-69AF43F9231E}"/>
          </ac:spMkLst>
        </pc:spChg>
        <pc:picChg chg="add del mod">
          <ac:chgData name="Hanchen Wang" userId="bb8e805d-3b4c-422c-8c97-7f78a03f0a53" providerId="ADAL" clId="{76374B91-F805-4B39-81A3-6247936A8AC5}" dt="2022-05-24T05:18:58.005" v="3711"/>
          <ac:picMkLst>
            <pc:docMk/>
            <pc:sldMk cId="2335310621" sldId="298"/>
            <ac:picMk id="4" creationId="{5D3CF1F6-1B36-0ABB-E667-4DA55B6DB947}"/>
          </ac:picMkLst>
        </pc:picChg>
        <pc:picChg chg="add mod">
          <ac:chgData name="Hanchen Wang" userId="bb8e805d-3b4c-422c-8c97-7f78a03f0a53" providerId="ADAL" clId="{76374B91-F805-4B39-81A3-6247936A8AC5}" dt="2022-04-30T01:20:30.511" v="880" actId="1076"/>
          <ac:picMkLst>
            <pc:docMk/>
            <pc:sldMk cId="2335310621" sldId="298"/>
            <ac:picMk id="6" creationId="{0CADAA5D-46B6-E6A3-ACD0-334BB5673E9D}"/>
          </ac:picMkLst>
        </pc:picChg>
        <pc:picChg chg="add del mod">
          <ac:chgData name="Hanchen Wang" userId="bb8e805d-3b4c-422c-8c97-7f78a03f0a53" providerId="ADAL" clId="{76374B91-F805-4B39-81A3-6247936A8AC5}" dt="2022-05-24T05:19:59.953" v="3713"/>
          <ac:picMkLst>
            <pc:docMk/>
            <pc:sldMk cId="2335310621" sldId="298"/>
            <ac:picMk id="8" creationId="{09628ADE-2D3F-0CB8-265F-E3050A9D5644}"/>
          </ac:picMkLst>
        </pc:picChg>
        <pc:picChg chg="del">
          <ac:chgData name="Hanchen Wang" userId="bb8e805d-3b4c-422c-8c97-7f78a03f0a53" providerId="ADAL" clId="{76374B91-F805-4B39-81A3-6247936A8AC5}" dt="2022-04-30T00:59:10.088" v="538" actId="478"/>
          <ac:picMkLst>
            <pc:docMk/>
            <pc:sldMk cId="2335310621" sldId="298"/>
            <ac:picMk id="8" creationId="{DFA5E721-C01A-492F-7115-AEFDD671572A}"/>
          </ac:picMkLst>
        </pc:picChg>
        <pc:picChg chg="add del mod">
          <ac:chgData name="Hanchen Wang" userId="bb8e805d-3b4c-422c-8c97-7f78a03f0a53" providerId="ADAL" clId="{76374B91-F805-4B39-81A3-6247936A8AC5}" dt="2022-05-24T05:21:16.122" v="3715"/>
          <ac:picMkLst>
            <pc:docMk/>
            <pc:sldMk cId="2335310621" sldId="298"/>
            <ac:picMk id="9" creationId="{9B7FC269-8357-99F7-1007-8A5FBE35DA47}"/>
          </ac:picMkLst>
        </pc:picChg>
        <pc:picChg chg="add mod">
          <ac:chgData name="Hanchen Wang" userId="bb8e805d-3b4c-422c-8c97-7f78a03f0a53" providerId="ADAL" clId="{76374B91-F805-4B39-81A3-6247936A8AC5}" dt="2022-04-30T01:20:32.805" v="881" actId="1076"/>
          <ac:picMkLst>
            <pc:docMk/>
            <pc:sldMk cId="2335310621" sldId="298"/>
            <ac:picMk id="10" creationId="{D3E1D43D-9D87-A7BB-EB70-99FFF03B27C8}"/>
          </ac:picMkLst>
        </pc:picChg>
        <pc:picChg chg="add mod">
          <ac:chgData name="Hanchen Wang" userId="bb8e805d-3b4c-422c-8c97-7f78a03f0a53" providerId="ADAL" clId="{76374B91-F805-4B39-81A3-6247936A8AC5}" dt="2022-05-24T05:22:23.353" v="3716"/>
          <ac:picMkLst>
            <pc:docMk/>
            <pc:sldMk cId="2335310621" sldId="298"/>
            <ac:picMk id="12" creationId="{E5F4E6BC-EFCC-5E7F-3821-3F62F9AE6AA8}"/>
          </ac:picMkLst>
        </pc:picChg>
        <pc:picChg chg="del">
          <ac:chgData name="Hanchen Wang" userId="bb8e805d-3b4c-422c-8c97-7f78a03f0a53" providerId="ADAL" clId="{76374B91-F805-4B39-81A3-6247936A8AC5}" dt="2022-04-30T00:59:09.522" v="537" actId="478"/>
          <ac:picMkLst>
            <pc:docMk/>
            <pc:sldMk cId="2335310621" sldId="298"/>
            <ac:picMk id="1026" creationId="{DF45B9D9-440C-49BD-01F2-5C7B17B0ED8B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5:33:51.948" v="4654"/>
        <pc:sldMkLst>
          <pc:docMk/>
          <pc:sldMk cId="4122340375" sldId="299"/>
        </pc:sldMkLst>
        <pc:picChg chg="add del mod">
          <ac:chgData name="Hanchen Wang" userId="bb8e805d-3b4c-422c-8c97-7f78a03f0a53" providerId="ADAL" clId="{76374B91-F805-4B39-81A3-6247936A8AC5}" dt="2022-05-24T05:32:38.911" v="4653"/>
          <ac:picMkLst>
            <pc:docMk/>
            <pc:sldMk cId="4122340375" sldId="299"/>
            <ac:picMk id="3" creationId="{E19E4D10-97DE-ADCC-E4AE-54568F682D7E}"/>
          </ac:picMkLst>
        </pc:picChg>
        <pc:picChg chg="add mod">
          <ac:chgData name="Hanchen Wang" userId="bb8e805d-3b4c-422c-8c97-7f78a03f0a53" providerId="ADAL" clId="{76374B91-F805-4B39-81A3-6247936A8AC5}" dt="2022-05-24T05:33:51.948" v="4654"/>
          <ac:picMkLst>
            <pc:docMk/>
            <pc:sldMk cId="4122340375" sldId="299"/>
            <ac:picMk id="4" creationId="{9E5CF102-5B89-A2CB-6C40-5A187F09369C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5:48:19.821" v="5295"/>
        <pc:sldMkLst>
          <pc:docMk/>
          <pc:sldMk cId="3293693853" sldId="300"/>
        </pc:sldMkLst>
        <pc:picChg chg="add del mod">
          <ac:chgData name="Hanchen Wang" userId="bb8e805d-3b4c-422c-8c97-7f78a03f0a53" providerId="ADAL" clId="{76374B91-F805-4B39-81A3-6247936A8AC5}" dt="2022-05-24T05:45:28.864" v="5222"/>
          <ac:picMkLst>
            <pc:docMk/>
            <pc:sldMk cId="3293693853" sldId="300"/>
            <ac:picMk id="3" creationId="{ECDDD18B-946D-D9C9-C66B-43E191A1E5E3}"/>
          </ac:picMkLst>
        </pc:picChg>
        <pc:picChg chg="add del mod">
          <ac:chgData name="Hanchen Wang" userId="bb8e805d-3b4c-422c-8c97-7f78a03f0a53" providerId="ADAL" clId="{76374B91-F805-4B39-81A3-6247936A8AC5}" dt="2022-05-24T05:46:12.490" v="5224"/>
          <ac:picMkLst>
            <pc:docMk/>
            <pc:sldMk cId="3293693853" sldId="300"/>
            <ac:picMk id="4" creationId="{9B5F9BD7-B91E-AEEE-4832-907D96A4F1FA}"/>
          </ac:picMkLst>
        </pc:picChg>
        <pc:picChg chg="add del mod">
          <ac:chgData name="Hanchen Wang" userId="bb8e805d-3b4c-422c-8c97-7f78a03f0a53" providerId="ADAL" clId="{76374B91-F805-4B39-81A3-6247936A8AC5}" dt="2022-05-24T05:47:38.871" v="5294"/>
          <ac:picMkLst>
            <pc:docMk/>
            <pc:sldMk cId="3293693853" sldId="300"/>
            <ac:picMk id="6" creationId="{A7BCC779-D8CC-8C3E-C687-6763A62D972E}"/>
          </ac:picMkLst>
        </pc:picChg>
        <pc:picChg chg="add mod">
          <ac:chgData name="Hanchen Wang" userId="bb8e805d-3b4c-422c-8c97-7f78a03f0a53" providerId="ADAL" clId="{76374B91-F805-4B39-81A3-6247936A8AC5}" dt="2022-05-24T05:48:19.821" v="5295"/>
          <ac:picMkLst>
            <pc:docMk/>
            <pc:sldMk cId="3293693853" sldId="300"/>
            <ac:picMk id="7" creationId="{4DD7BB90-C1F6-B0D0-B38A-BACAD905CEC5}"/>
          </ac:picMkLst>
        </pc:picChg>
      </pc:sldChg>
      <pc:sldChg chg="addSp delSp modSp mod modTransition modAnim modNotesTx">
        <pc:chgData name="Hanchen Wang" userId="bb8e805d-3b4c-422c-8c97-7f78a03f0a53" providerId="ADAL" clId="{76374B91-F805-4B39-81A3-6247936A8AC5}" dt="2022-05-24T06:09:09.466" v="7341"/>
        <pc:sldMkLst>
          <pc:docMk/>
          <pc:sldMk cId="1163168104" sldId="301"/>
        </pc:sldMkLst>
        <pc:spChg chg="mod">
          <ac:chgData name="Hanchen Wang" userId="bb8e805d-3b4c-422c-8c97-7f78a03f0a53" providerId="ADAL" clId="{76374B91-F805-4B39-81A3-6247936A8AC5}" dt="2022-05-24T05:57:15.648" v="6860" actId="20577"/>
          <ac:spMkLst>
            <pc:docMk/>
            <pc:sldMk cId="1163168104" sldId="301"/>
            <ac:spMk id="3" creationId="{C8A5008B-4984-F679-CA89-1A8AB5108623}"/>
          </ac:spMkLst>
        </pc:spChg>
        <pc:picChg chg="add del mod">
          <ac:chgData name="Hanchen Wang" userId="bb8e805d-3b4c-422c-8c97-7f78a03f0a53" providerId="ADAL" clId="{76374B91-F805-4B39-81A3-6247936A8AC5}" dt="2022-05-24T06:00:36.061" v="7289"/>
          <ac:picMkLst>
            <pc:docMk/>
            <pc:sldMk cId="1163168104" sldId="301"/>
            <ac:picMk id="4" creationId="{EAB47EBF-AA28-4FB5-9912-D5EB4C67AB32}"/>
          </ac:picMkLst>
        </pc:picChg>
        <pc:picChg chg="add del mod">
          <ac:chgData name="Hanchen Wang" userId="bb8e805d-3b4c-422c-8c97-7f78a03f0a53" providerId="ADAL" clId="{76374B91-F805-4B39-81A3-6247936A8AC5}" dt="2022-05-24T06:02:42.789" v="7336"/>
          <ac:picMkLst>
            <pc:docMk/>
            <pc:sldMk cId="1163168104" sldId="301"/>
            <ac:picMk id="7" creationId="{6C6F35BE-7715-9E04-5BE6-577887B885DD}"/>
          </ac:picMkLst>
        </pc:picChg>
        <pc:picChg chg="add del mod">
          <ac:chgData name="Hanchen Wang" userId="bb8e805d-3b4c-422c-8c97-7f78a03f0a53" providerId="ADAL" clId="{76374B91-F805-4B39-81A3-6247936A8AC5}" dt="2022-05-24T06:04:18.891" v="7338"/>
          <ac:picMkLst>
            <pc:docMk/>
            <pc:sldMk cId="1163168104" sldId="301"/>
            <ac:picMk id="9" creationId="{08FACFBA-1AF0-9926-4265-7A3332037B16}"/>
          </ac:picMkLst>
        </pc:picChg>
        <pc:picChg chg="add del mod">
          <ac:chgData name="Hanchen Wang" userId="bb8e805d-3b4c-422c-8c97-7f78a03f0a53" providerId="ADAL" clId="{76374B91-F805-4B39-81A3-6247936A8AC5}" dt="2022-05-24T06:07:31.293" v="7340"/>
          <ac:picMkLst>
            <pc:docMk/>
            <pc:sldMk cId="1163168104" sldId="301"/>
            <ac:picMk id="10" creationId="{5DA9B59F-CAC4-881D-B84F-F25F2F479E4C}"/>
          </ac:picMkLst>
        </pc:picChg>
        <pc:picChg chg="add mod">
          <ac:chgData name="Hanchen Wang" userId="bb8e805d-3b4c-422c-8c97-7f78a03f0a53" providerId="ADAL" clId="{76374B91-F805-4B39-81A3-6247936A8AC5}" dt="2022-05-24T06:09:09.466" v="7341"/>
          <ac:picMkLst>
            <pc:docMk/>
            <pc:sldMk cId="1163168104" sldId="301"/>
            <ac:picMk id="12" creationId="{87712B8C-B6A9-596B-9787-0CDC3EE4CA41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6:23:13.502" v="8791"/>
        <pc:sldMkLst>
          <pc:docMk/>
          <pc:sldMk cId="3004371707" sldId="302"/>
        </pc:sldMkLst>
        <pc:spChg chg="mod">
          <ac:chgData name="Hanchen Wang" userId="bb8e805d-3b4c-422c-8c97-7f78a03f0a53" providerId="ADAL" clId="{76374B91-F805-4B39-81A3-6247936A8AC5}" dt="2022-05-24T06:13:26.962" v="7807" actId="20577"/>
          <ac:spMkLst>
            <pc:docMk/>
            <pc:sldMk cId="3004371707" sldId="302"/>
            <ac:spMk id="6" creationId="{E3D56F46-46CE-7EEE-25F8-454B2EC3A751}"/>
          </ac:spMkLst>
        </pc:spChg>
        <pc:picChg chg="add del mod">
          <ac:chgData name="Hanchen Wang" userId="bb8e805d-3b4c-422c-8c97-7f78a03f0a53" providerId="ADAL" clId="{76374B91-F805-4B39-81A3-6247936A8AC5}" dt="2022-05-24T06:18:44.575" v="8784"/>
          <ac:picMkLst>
            <pc:docMk/>
            <pc:sldMk cId="3004371707" sldId="302"/>
            <ac:picMk id="3" creationId="{D879220F-EDA5-0B35-5DE7-9CDD47CE1A57}"/>
          </ac:picMkLst>
        </pc:picChg>
        <pc:picChg chg="add del mod">
          <ac:chgData name="Hanchen Wang" userId="bb8e805d-3b4c-422c-8c97-7f78a03f0a53" providerId="ADAL" clId="{76374B91-F805-4B39-81A3-6247936A8AC5}" dt="2022-05-24T06:20:16.536" v="8786"/>
          <ac:picMkLst>
            <pc:docMk/>
            <pc:sldMk cId="3004371707" sldId="302"/>
            <ac:picMk id="8" creationId="{B8F95170-C8B1-F9BF-B00E-BAFFFF32FBC9}"/>
          </ac:picMkLst>
        </pc:picChg>
        <pc:picChg chg="add del mod">
          <ac:chgData name="Hanchen Wang" userId="bb8e805d-3b4c-422c-8c97-7f78a03f0a53" providerId="ADAL" clId="{76374B91-F805-4B39-81A3-6247936A8AC5}" dt="2022-05-24T06:21:10.430" v="8788"/>
          <ac:picMkLst>
            <pc:docMk/>
            <pc:sldMk cId="3004371707" sldId="302"/>
            <ac:picMk id="12" creationId="{755FE78D-D19F-C839-B8B8-E14538C97B10}"/>
          </ac:picMkLst>
        </pc:picChg>
        <pc:picChg chg="add del mod">
          <ac:chgData name="Hanchen Wang" userId="bb8e805d-3b4c-422c-8c97-7f78a03f0a53" providerId="ADAL" clId="{76374B91-F805-4B39-81A3-6247936A8AC5}" dt="2022-05-24T06:21:33.278" v="8790"/>
          <ac:picMkLst>
            <pc:docMk/>
            <pc:sldMk cId="3004371707" sldId="302"/>
            <ac:picMk id="13" creationId="{CAE6536D-AB38-3956-680E-474F07FBAC90}"/>
          </ac:picMkLst>
        </pc:picChg>
        <pc:picChg chg="add mod">
          <ac:chgData name="Hanchen Wang" userId="bb8e805d-3b4c-422c-8c97-7f78a03f0a53" providerId="ADAL" clId="{76374B91-F805-4B39-81A3-6247936A8AC5}" dt="2022-05-24T06:23:13.502" v="8791"/>
          <ac:picMkLst>
            <pc:docMk/>
            <pc:sldMk cId="3004371707" sldId="302"/>
            <ac:picMk id="14" creationId="{89F2CC16-F398-4616-73C0-DE601A4D0F2B}"/>
          </ac:picMkLst>
        </pc:picChg>
      </pc:sldChg>
      <pc:sldChg chg="addSp modSp mod modTransition modNotesTx">
        <pc:chgData name="Hanchen Wang" userId="bb8e805d-3b4c-422c-8c97-7f78a03f0a53" providerId="ADAL" clId="{76374B91-F805-4B39-81A3-6247936A8AC5}" dt="2022-05-24T04:35:59.547" v="2326"/>
        <pc:sldMkLst>
          <pc:docMk/>
          <pc:sldMk cId="3701632658" sldId="303"/>
        </pc:sldMkLst>
        <pc:spChg chg="mod">
          <ac:chgData name="Hanchen Wang" userId="bb8e805d-3b4c-422c-8c97-7f78a03f0a53" providerId="ADAL" clId="{76374B91-F805-4B39-81A3-6247936A8AC5}" dt="2022-05-24T04:21:02.938" v="1453" actId="20577"/>
          <ac:spMkLst>
            <pc:docMk/>
            <pc:sldMk cId="3701632658" sldId="303"/>
            <ac:spMk id="3" creationId="{7EDEC859-CE23-9A47-BCC1-F76F842486A2}"/>
          </ac:spMkLst>
        </pc:spChg>
        <pc:picChg chg="add mod">
          <ac:chgData name="Hanchen Wang" userId="bb8e805d-3b4c-422c-8c97-7f78a03f0a53" providerId="ADAL" clId="{76374B91-F805-4B39-81A3-6247936A8AC5}" dt="2022-05-24T04:35:59.547" v="2326"/>
          <ac:picMkLst>
            <pc:docMk/>
            <pc:sldMk cId="3701632658" sldId="303"/>
            <ac:picMk id="4" creationId="{CD216643-76EB-1E42-33BE-A5E76274DB30}"/>
          </ac:picMkLst>
        </pc:picChg>
      </pc:sldChg>
      <pc:sldChg chg="addSp delSp modSp mod modTransition modAnim modNotesTx">
        <pc:chgData name="Hanchen Wang" userId="bb8e805d-3b4c-422c-8c97-7f78a03f0a53" providerId="ADAL" clId="{76374B91-F805-4B39-81A3-6247936A8AC5}" dt="2022-05-24T06:35:35.158" v="9760"/>
        <pc:sldMkLst>
          <pc:docMk/>
          <pc:sldMk cId="782903538" sldId="304"/>
        </pc:sldMkLst>
        <pc:spChg chg="mod">
          <ac:chgData name="Hanchen Wang" userId="bb8e805d-3b4c-422c-8c97-7f78a03f0a53" providerId="ADAL" clId="{76374B91-F805-4B39-81A3-6247936A8AC5}" dt="2022-05-24T06:29:16.478" v="9358" actId="14100"/>
          <ac:spMkLst>
            <pc:docMk/>
            <pc:sldMk cId="782903538" sldId="304"/>
            <ac:spMk id="12" creationId="{8325C282-51B0-2CA3-175B-1146D7783B66}"/>
          </ac:spMkLst>
        </pc:spChg>
        <pc:picChg chg="add del mod">
          <ac:chgData name="Hanchen Wang" userId="bb8e805d-3b4c-422c-8c97-7f78a03f0a53" providerId="ADAL" clId="{76374B91-F805-4B39-81A3-6247936A8AC5}" dt="2022-05-24T06:32:52.737" v="9757"/>
          <ac:picMkLst>
            <pc:docMk/>
            <pc:sldMk cId="782903538" sldId="304"/>
            <ac:picMk id="3" creationId="{4048138C-A541-8853-DAF1-C8B875BD78CD}"/>
          </ac:picMkLst>
        </pc:picChg>
        <pc:picChg chg="add del mod">
          <ac:chgData name="Hanchen Wang" userId="bb8e805d-3b4c-422c-8c97-7f78a03f0a53" providerId="ADAL" clId="{76374B91-F805-4B39-81A3-6247936A8AC5}" dt="2022-05-24T06:34:21.057" v="9759"/>
          <ac:picMkLst>
            <pc:docMk/>
            <pc:sldMk cId="782903538" sldId="304"/>
            <ac:picMk id="8" creationId="{8E4F5B9E-7BB9-3149-C4AB-D3CA86AB2CB6}"/>
          </ac:picMkLst>
        </pc:picChg>
        <pc:picChg chg="add mod">
          <ac:chgData name="Hanchen Wang" userId="bb8e805d-3b4c-422c-8c97-7f78a03f0a53" providerId="ADAL" clId="{76374B91-F805-4B39-81A3-6247936A8AC5}" dt="2022-05-24T06:35:35.158" v="9760"/>
          <ac:picMkLst>
            <pc:docMk/>
            <pc:sldMk cId="782903538" sldId="304"/>
            <ac:picMk id="9" creationId="{47E17A11-B8FF-B463-1031-B2F3F91EE416}"/>
          </ac:picMkLst>
        </pc:picChg>
      </pc:sldChg>
      <pc:sldChg chg="addSp modSp mod modTransition modAnim modNotesTx">
        <pc:chgData name="Hanchen Wang" userId="bb8e805d-3b4c-422c-8c97-7f78a03f0a53" providerId="ADAL" clId="{76374B91-F805-4B39-81A3-6247936A8AC5}" dt="2022-05-24T06:43:58.408" v="9784"/>
        <pc:sldMkLst>
          <pc:docMk/>
          <pc:sldMk cId="1927234524" sldId="305"/>
        </pc:sldMkLst>
        <pc:spChg chg="mod">
          <ac:chgData name="Hanchen Wang" userId="bb8e805d-3b4c-422c-8c97-7f78a03f0a53" providerId="ADAL" clId="{76374B91-F805-4B39-81A3-6247936A8AC5}" dt="2022-05-24T06:42:31.642" v="9775" actId="20577"/>
          <ac:spMkLst>
            <pc:docMk/>
            <pc:sldMk cId="1927234524" sldId="305"/>
            <ac:spMk id="6" creationId="{E3D56F46-46CE-7EEE-25F8-454B2EC3A751}"/>
          </ac:spMkLst>
        </pc:spChg>
        <pc:picChg chg="add mod">
          <ac:chgData name="Hanchen Wang" userId="bb8e805d-3b4c-422c-8c97-7f78a03f0a53" providerId="ADAL" clId="{76374B91-F805-4B39-81A3-6247936A8AC5}" dt="2022-05-24T06:43:58.408" v="9784"/>
          <ac:picMkLst>
            <pc:docMk/>
            <pc:sldMk cId="1927234524" sldId="305"/>
            <ac:picMk id="3" creationId="{A3E475C2-92E2-EE01-BA3F-CC1D7C21D63D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6:48:29.626" v="10409"/>
        <pc:sldMkLst>
          <pc:docMk/>
          <pc:sldMk cId="2786179330" sldId="306"/>
        </pc:sldMkLst>
        <pc:picChg chg="add del mod">
          <ac:chgData name="Hanchen Wang" userId="bb8e805d-3b4c-422c-8c97-7f78a03f0a53" providerId="ADAL" clId="{76374B91-F805-4B39-81A3-6247936A8AC5}" dt="2022-05-24T06:47:36.258" v="10408"/>
          <ac:picMkLst>
            <pc:docMk/>
            <pc:sldMk cId="2786179330" sldId="306"/>
            <ac:picMk id="3" creationId="{B10F30A1-DCFA-7F01-B819-43580A9C0C5A}"/>
          </ac:picMkLst>
        </pc:picChg>
        <pc:picChg chg="add mod">
          <ac:chgData name="Hanchen Wang" userId="bb8e805d-3b4c-422c-8c97-7f78a03f0a53" providerId="ADAL" clId="{76374B91-F805-4B39-81A3-6247936A8AC5}" dt="2022-05-24T06:48:29.626" v="10409"/>
          <ac:picMkLst>
            <pc:docMk/>
            <pc:sldMk cId="2786179330" sldId="306"/>
            <ac:picMk id="8" creationId="{83ABC28E-C605-3DA2-734F-9B752ACCE8DB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6:54:09.904" v="10754"/>
        <pc:sldMkLst>
          <pc:docMk/>
          <pc:sldMk cId="1493603281" sldId="307"/>
        </pc:sldMkLst>
        <pc:picChg chg="add del mod">
          <ac:chgData name="Hanchen Wang" userId="bb8e805d-3b4c-422c-8c97-7f78a03f0a53" providerId="ADAL" clId="{76374B91-F805-4B39-81A3-6247936A8AC5}" dt="2022-05-24T06:53:02.312" v="10746"/>
          <ac:picMkLst>
            <pc:docMk/>
            <pc:sldMk cId="1493603281" sldId="307"/>
            <ac:picMk id="3" creationId="{9CC7511D-0042-6C65-A6C5-C3DEA829B039}"/>
          </ac:picMkLst>
        </pc:picChg>
        <pc:picChg chg="add del mod">
          <ac:chgData name="Hanchen Wang" userId="bb8e805d-3b4c-422c-8c97-7f78a03f0a53" providerId="ADAL" clId="{76374B91-F805-4B39-81A3-6247936A8AC5}" dt="2022-05-24T06:53:40.455" v="10753"/>
          <ac:picMkLst>
            <pc:docMk/>
            <pc:sldMk cId="1493603281" sldId="307"/>
            <ac:picMk id="4" creationId="{57B44BCE-1E51-AF3B-63B0-84DB4C2A0420}"/>
          </ac:picMkLst>
        </pc:picChg>
        <pc:picChg chg="add mod">
          <ac:chgData name="Hanchen Wang" userId="bb8e805d-3b4c-422c-8c97-7f78a03f0a53" providerId="ADAL" clId="{76374B91-F805-4B39-81A3-6247936A8AC5}" dt="2022-05-24T06:54:09.904" v="10754"/>
          <ac:picMkLst>
            <pc:docMk/>
            <pc:sldMk cId="1493603281" sldId="307"/>
            <ac:picMk id="7" creationId="{76442985-D6A5-7B25-AB34-06834FA51D78}"/>
          </ac:picMkLst>
        </pc:picChg>
      </pc:sldChg>
      <pc:sldChg chg="addSp modSp modTransition modNotesTx">
        <pc:chgData name="Hanchen Wang" userId="bb8e805d-3b4c-422c-8c97-7f78a03f0a53" providerId="ADAL" clId="{76374B91-F805-4B39-81A3-6247936A8AC5}" dt="2022-05-24T06:56:24.838" v="11037"/>
        <pc:sldMkLst>
          <pc:docMk/>
          <pc:sldMk cId="2609428623" sldId="308"/>
        </pc:sldMkLst>
        <pc:picChg chg="add mod">
          <ac:chgData name="Hanchen Wang" userId="bb8e805d-3b4c-422c-8c97-7f78a03f0a53" providerId="ADAL" clId="{76374B91-F805-4B39-81A3-6247936A8AC5}" dt="2022-05-24T06:56:24.838" v="11037"/>
          <ac:picMkLst>
            <pc:docMk/>
            <pc:sldMk cId="2609428623" sldId="308"/>
            <ac:picMk id="3" creationId="{6356EC99-9ECB-AD47-2FFD-F870680F7E82}"/>
          </ac:picMkLst>
        </pc:picChg>
      </pc:sldChg>
      <pc:sldChg chg="addSp delSp modSp modTransition modAnim">
        <pc:chgData name="Hanchen Wang" userId="bb8e805d-3b4c-422c-8c97-7f78a03f0a53" providerId="ADAL" clId="{76374B91-F805-4B39-81A3-6247936A8AC5}" dt="2022-05-24T06:57:19.321" v="11040"/>
        <pc:sldMkLst>
          <pc:docMk/>
          <pc:sldMk cId="2615407546" sldId="309"/>
        </pc:sldMkLst>
        <pc:picChg chg="add del mod">
          <ac:chgData name="Hanchen Wang" userId="bb8e805d-3b4c-422c-8c97-7f78a03f0a53" providerId="ADAL" clId="{76374B91-F805-4B39-81A3-6247936A8AC5}" dt="2022-05-24T06:56:50.421" v="11039"/>
          <ac:picMkLst>
            <pc:docMk/>
            <pc:sldMk cId="2615407546" sldId="309"/>
            <ac:picMk id="3" creationId="{47285202-9C6D-6D55-6844-A5216CCA9FBF}"/>
          </ac:picMkLst>
        </pc:picChg>
        <pc:picChg chg="add mod">
          <ac:chgData name="Hanchen Wang" userId="bb8e805d-3b4c-422c-8c97-7f78a03f0a53" providerId="ADAL" clId="{76374B91-F805-4B39-81A3-6247936A8AC5}" dt="2022-05-24T06:57:19.321" v="11040"/>
          <ac:picMkLst>
            <pc:docMk/>
            <pc:sldMk cId="2615407546" sldId="309"/>
            <ac:picMk id="4" creationId="{2F938400-EF0C-8895-49EF-F377FA011F52}"/>
          </ac:picMkLst>
        </pc:picChg>
      </pc:sldChg>
      <pc:sldChg chg="addSp delSp modSp modTransition modAnim">
        <pc:chgData name="Hanchen Wang" userId="bb8e805d-3b4c-422c-8c97-7f78a03f0a53" providerId="ADAL" clId="{76374B91-F805-4B39-81A3-6247936A8AC5}" dt="2022-05-24T06:58:18.260" v="11043"/>
        <pc:sldMkLst>
          <pc:docMk/>
          <pc:sldMk cId="468383147" sldId="310"/>
        </pc:sldMkLst>
        <pc:picChg chg="add del mod">
          <ac:chgData name="Hanchen Wang" userId="bb8e805d-3b4c-422c-8c97-7f78a03f0a53" providerId="ADAL" clId="{76374B91-F805-4B39-81A3-6247936A8AC5}" dt="2022-05-24T06:57:37.449" v="11042"/>
          <ac:picMkLst>
            <pc:docMk/>
            <pc:sldMk cId="468383147" sldId="310"/>
            <ac:picMk id="3" creationId="{3E168667-9B30-5F05-FC18-32371073D30A}"/>
          </ac:picMkLst>
        </pc:picChg>
        <pc:picChg chg="add mod">
          <ac:chgData name="Hanchen Wang" userId="bb8e805d-3b4c-422c-8c97-7f78a03f0a53" providerId="ADAL" clId="{76374B91-F805-4B39-81A3-6247936A8AC5}" dt="2022-05-24T06:58:18.260" v="11043"/>
          <ac:picMkLst>
            <pc:docMk/>
            <pc:sldMk cId="468383147" sldId="310"/>
            <ac:picMk id="6" creationId="{F59DECFF-DA7D-E4BF-A594-0523BA1EE99A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7:04:57.882" v="11580"/>
        <pc:sldMkLst>
          <pc:docMk/>
          <pc:sldMk cId="3123819929" sldId="311"/>
        </pc:sldMkLst>
        <pc:picChg chg="add del mod">
          <ac:chgData name="Hanchen Wang" userId="bb8e805d-3b4c-422c-8c97-7f78a03f0a53" providerId="ADAL" clId="{76374B91-F805-4B39-81A3-6247936A8AC5}" dt="2022-05-24T06:59:10.586" v="11045"/>
          <ac:picMkLst>
            <pc:docMk/>
            <pc:sldMk cId="3123819929" sldId="311"/>
            <ac:picMk id="3" creationId="{5A04DAA3-0017-42A1-C5E8-490016917D79}"/>
          </ac:picMkLst>
        </pc:picChg>
        <pc:picChg chg="add del mod">
          <ac:chgData name="Hanchen Wang" userId="bb8e805d-3b4c-422c-8c97-7f78a03f0a53" providerId="ADAL" clId="{76374B91-F805-4B39-81A3-6247936A8AC5}" dt="2022-05-24T07:00:42.216" v="11047"/>
          <ac:picMkLst>
            <pc:docMk/>
            <pc:sldMk cId="3123819929" sldId="311"/>
            <ac:picMk id="4" creationId="{DC9BFF3C-3941-5745-2B69-7DD10F2274AF}"/>
          </ac:picMkLst>
        </pc:picChg>
        <pc:picChg chg="add del mod">
          <ac:chgData name="Hanchen Wang" userId="bb8e805d-3b4c-422c-8c97-7f78a03f0a53" providerId="ADAL" clId="{76374B91-F805-4B39-81A3-6247936A8AC5}" dt="2022-05-24T07:01:11.149" v="11049"/>
          <ac:picMkLst>
            <pc:docMk/>
            <pc:sldMk cId="3123819929" sldId="311"/>
            <ac:picMk id="9" creationId="{8F110314-73F3-4CB9-0E50-EB941DFA082C}"/>
          </ac:picMkLst>
        </pc:picChg>
        <pc:picChg chg="add del mod">
          <ac:chgData name="Hanchen Wang" userId="bb8e805d-3b4c-422c-8c97-7f78a03f0a53" providerId="ADAL" clId="{76374B91-F805-4B39-81A3-6247936A8AC5}" dt="2022-05-24T07:04:15.719" v="11579"/>
          <ac:picMkLst>
            <pc:docMk/>
            <pc:sldMk cId="3123819929" sldId="311"/>
            <ac:picMk id="10" creationId="{FB70637E-4588-0955-A774-FD13394DA71F}"/>
          </ac:picMkLst>
        </pc:picChg>
        <pc:picChg chg="add mod">
          <ac:chgData name="Hanchen Wang" userId="bb8e805d-3b4c-422c-8c97-7f78a03f0a53" providerId="ADAL" clId="{76374B91-F805-4B39-81A3-6247936A8AC5}" dt="2022-05-24T07:04:57.882" v="11580"/>
          <ac:picMkLst>
            <pc:docMk/>
            <pc:sldMk cId="3123819929" sldId="311"/>
            <ac:picMk id="11" creationId="{B1735846-2CE8-37CE-78D0-799E042DDE16}"/>
          </ac:picMkLst>
        </pc:picChg>
      </pc:sldChg>
      <pc:sldChg chg="addSp modSp modTransition">
        <pc:chgData name="Hanchen Wang" userId="bb8e805d-3b4c-422c-8c97-7f78a03f0a53" providerId="ADAL" clId="{76374B91-F805-4B39-81A3-6247936A8AC5}" dt="2022-05-24T07:05:37.016" v="11581"/>
        <pc:sldMkLst>
          <pc:docMk/>
          <pc:sldMk cId="902378080" sldId="312"/>
        </pc:sldMkLst>
        <pc:picChg chg="add mod">
          <ac:chgData name="Hanchen Wang" userId="bb8e805d-3b4c-422c-8c97-7f78a03f0a53" providerId="ADAL" clId="{76374B91-F805-4B39-81A3-6247936A8AC5}" dt="2022-05-24T07:05:37.016" v="11581"/>
          <ac:picMkLst>
            <pc:docMk/>
            <pc:sldMk cId="902378080" sldId="312"/>
            <ac:picMk id="3" creationId="{2CBE3D46-2527-B677-B0B2-5A26A65C6726}"/>
          </ac:picMkLst>
        </pc:picChg>
      </pc:sldChg>
      <pc:sldChg chg="addSp delSp modSp modTransition modAnim modNotesTx">
        <pc:chgData name="Hanchen Wang" userId="bb8e805d-3b4c-422c-8c97-7f78a03f0a53" providerId="ADAL" clId="{76374B91-F805-4B39-81A3-6247936A8AC5}" dt="2022-05-24T07:15:43.233" v="12192"/>
        <pc:sldMkLst>
          <pc:docMk/>
          <pc:sldMk cId="3825051852" sldId="313"/>
        </pc:sldMkLst>
        <pc:picChg chg="add del mod">
          <ac:chgData name="Hanchen Wang" userId="bb8e805d-3b4c-422c-8c97-7f78a03f0a53" providerId="ADAL" clId="{76374B91-F805-4B39-81A3-6247936A8AC5}" dt="2022-05-24T07:13:33.483" v="12082"/>
          <ac:picMkLst>
            <pc:docMk/>
            <pc:sldMk cId="3825051852" sldId="313"/>
            <ac:picMk id="3" creationId="{2F1A086B-FD8B-409F-3B51-43235F235863}"/>
          </ac:picMkLst>
        </pc:picChg>
        <pc:picChg chg="add del mod">
          <ac:chgData name="Hanchen Wang" userId="bb8e805d-3b4c-422c-8c97-7f78a03f0a53" providerId="ADAL" clId="{76374B91-F805-4B39-81A3-6247936A8AC5}" dt="2022-05-24T07:15:05.612" v="12191"/>
          <ac:picMkLst>
            <pc:docMk/>
            <pc:sldMk cId="3825051852" sldId="313"/>
            <ac:picMk id="4" creationId="{3F0B20B0-69C6-80BD-F405-1359997FD85B}"/>
          </ac:picMkLst>
        </pc:picChg>
        <pc:picChg chg="add mod">
          <ac:chgData name="Hanchen Wang" userId="bb8e805d-3b4c-422c-8c97-7f78a03f0a53" providerId="ADAL" clId="{76374B91-F805-4B39-81A3-6247936A8AC5}" dt="2022-05-24T07:15:43.233" v="12192"/>
          <ac:picMkLst>
            <pc:docMk/>
            <pc:sldMk cId="3825051852" sldId="313"/>
            <ac:picMk id="6" creationId="{E59B94B6-AD95-0DE1-59C3-76255842FFE9}"/>
          </ac:picMkLst>
        </pc:picChg>
      </pc:sldChg>
      <pc:sldChg chg="addSp modSp ord modTransition modNotesTx">
        <pc:chgData name="Hanchen Wang" userId="bb8e805d-3b4c-422c-8c97-7f78a03f0a53" providerId="ADAL" clId="{76374B91-F805-4B39-81A3-6247936A8AC5}" dt="2022-05-24T06:10:50.753" v="7436"/>
        <pc:sldMkLst>
          <pc:docMk/>
          <pc:sldMk cId="137488214" sldId="314"/>
        </pc:sldMkLst>
        <pc:picChg chg="add mod">
          <ac:chgData name="Hanchen Wang" userId="bb8e805d-3b4c-422c-8c97-7f78a03f0a53" providerId="ADAL" clId="{76374B91-F805-4B39-81A3-6247936A8AC5}" dt="2022-05-24T06:10:50.753" v="7436"/>
          <ac:picMkLst>
            <pc:docMk/>
            <pc:sldMk cId="137488214" sldId="314"/>
            <ac:picMk id="6" creationId="{7482CC28-2F95-5AD9-A4AF-60F680DB2509}"/>
          </ac:picMkLst>
        </pc:picChg>
      </pc:sldChg>
    </pc:docChg>
  </pc:docChgLst>
  <pc:docChgLst>
    <pc:chgData name="Hanchen Wang" userId="bb8e805d-3b4c-422c-8c97-7f78a03f0a53" providerId="ADAL" clId="{3A1F56BD-82CF-475D-953C-46609A5DD112}"/>
    <pc:docChg chg="undo custSel addSld delSld modSld delSection">
      <pc:chgData name="Hanchen Wang" userId="bb8e805d-3b4c-422c-8c97-7f78a03f0a53" providerId="ADAL" clId="{3A1F56BD-82CF-475D-953C-46609A5DD112}" dt="2022-04-27T01:48:00.536" v="555" actId="1076"/>
      <pc:docMkLst>
        <pc:docMk/>
      </pc:docMkLst>
      <pc:sldChg chg="modSp mod">
        <pc:chgData name="Hanchen Wang" userId="bb8e805d-3b4c-422c-8c97-7f78a03f0a53" providerId="ADAL" clId="{3A1F56BD-82CF-475D-953C-46609A5DD112}" dt="2022-04-26T05:09:57.630" v="156" actId="14100"/>
        <pc:sldMkLst>
          <pc:docMk/>
          <pc:sldMk cId="3875091750" sldId="258"/>
        </pc:sldMkLst>
        <pc:spChg chg="mod">
          <ac:chgData name="Hanchen Wang" userId="bb8e805d-3b4c-422c-8c97-7f78a03f0a53" providerId="ADAL" clId="{3A1F56BD-82CF-475D-953C-46609A5DD112}" dt="2022-04-26T05:05:35.659" v="106" actId="1076"/>
          <ac:spMkLst>
            <pc:docMk/>
            <pc:sldMk cId="3875091750" sldId="258"/>
            <ac:spMk id="2" creationId="{49FFCD11-8201-B94E-A667-27145AF4A7CB}"/>
          </ac:spMkLst>
        </pc:spChg>
        <pc:spChg chg="mod">
          <ac:chgData name="Hanchen Wang" userId="bb8e805d-3b4c-422c-8c97-7f78a03f0a53" providerId="ADAL" clId="{3A1F56BD-82CF-475D-953C-46609A5DD112}" dt="2022-04-26T05:09:57.630" v="156" actId="14100"/>
          <ac:spMkLst>
            <pc:docMk/>
            <pc:sldMk cId="3875091750" sldId="258"/>
            <ac:spMk id="3" creationId="{84186D47-2496-1E4B-AE13-242A637F4960}"/>
          </ac:spMkLst>
        </pc:spChg>
      </pc:sldChg>
      <pc:sldChg chg="addSp delSp modSp add mod">
        <pc:chgData name="Hanchen Wang" userId="bb8e805d-3b4c-422c-8c97-7f78a03f0a53" providerId="ADAL" clId="{3A1F56BD-82CF-475D-953C-46609A5DD112}" dt="2022-04-27T01:30:33.764" v="455" actId="1076"/>
        <pc:sldMkLst>
          <pc:docMk/>
          <pc:sldMk cId="3949312713" sldId="293"/>
        </pc:sldMkLst>
        <pc:spChg chg="mod">
          <ac:chgData name="Hanchen Wang" userId="bb8e805d-3b4c-422c-8c97-7f78a03f0a53" providerId="ADAL" clId="{3A1F56BD-82CF-475D-953C-46609A5DD112}" dt="2022-04-26T05:13:50.365" v="374" actId="403"/>
          <ac:spMkLst>
            <pc:docMk/>
            <pc:sldMk cId="3949312713" sldId="293"/>
            <ac:spMk id="2" creationId="{0A55C11A-C80E-3E4B-B07F-C2A11A5D935B}"/>
          </ac:spMkLst>
        </pc:spChg>
        <pc:spChg chg="mod">
          <ac:chgData name="Hanchen Wang" userId="bb8e805d-3b4c-422c-8c97-7f78a03f0a53" providerId="ADAL" clId="{3A1F56BD-82CF-475D-953C-46609A5DD112}" dt="2022-04-26T05:13:38.843" v="373" actId="113"/>
          <ac:spMkLst>
            <pc:docMk/>
            <pc:sldMk cId="3949312713" sldId="293"/>
            <ac:spMk id="3" creationId="{7EDEC859-CE23-9A47-BCC1-F76F842486A2}"/>
          </ac:spMkLst>
        </pc:spChg>
        <pc:spChg chg="mod">
          <ac:chgData name="Hanchen Wang" userId="bb8e805d-3b4c-422c-8c97-7f78a03f0a53" providerId="ADAL" clId="{3A1F56BD-82CF-475D-953C-46609A5DD112}" dt="2022-04-26T05:13:53.737" v="375" actId="403"/>
          <ac:spMkLst>
            <pc:docMk/>
            <pc:sldMk cId="3949312713" sldId="293"/>
            <ac:spMk id="5" creationId="{BB234FED-B38A-724E-9B6F-B1A67A2D9849}"/>
          </ac:spMkLst>
        </pc:spChg>
        <pc:spChg chg="add mod">
          <ac:chgData name="Hanchen Wang" userId="bb8e805d-3b4c-422c-8c97-7f78a03f0a53" providerId="ADAL" clId="{3A1F56BD-82CF-475D-953C-46609A5DD112}" dt="2022-04-27T01:28:19.179" v="447" actId="1076"/>
          <ac:spMkLst>
            <pc:docMk/>
            <pc:sldMk cId="3949312713" sldId="293"/>
            <ac:spMk id="11" creationId="{517D8602-8213-4CB3-AE46-D35092B91F32}"/>
          </ac:spMkLst>
        </pc:spChg>
        <pc:graphicFrameChg chg="add del mod">
          <ac:chgData name="Hanchen Wang" userId="bb8e805d-3b4c-422c-8c97-7f78a03f0a53" providerId="ADAL" clId="{3A1F56BD-82CF-475D-953C-46609A5DD112}" dt="2022-04-27T01:25:14.580" v="378" actId="478"/>
          <ac:graphicFrameMkLst>
            <pc:docMk/>
            <pc:sldMk cId="3949312713" sldId="293"/>
            <ac:graphicFrameMk id="4" creationId="{8A2F2FD3-AA14-42BC-AE1D-E608AB07EDA0}"/>
          </ac:graphicFrameMkLst>
        </pc:graphicFrameChg>
        <pc:graphicFrameChg chg="add del mod">
          <ac:chgData name="Hanchen Wang" userId="bb8e805d-3b4c-422c-8c97-7f78a03f0a53" providerId="ADAL" clId="{3A1F56BD-82CF-475D-953C-46609A5DD112}" dt="2022-04-27T01:25:29.015" v="382" actId="478"/>
          <ac:graphicFrameMkLst>
            <pc:docMk/>
            <pc:sldMk cId="3949312713" sldId="293"/>
            <ac:graphicFrameMk id="6" creationId="{F7321A70-B9D7-479E-9193-9DA99A4C6718}"/>
          </ac:graphicFrameMkLst>
        </pc:graphicFrameChg>
        <pc:picChg chg="add del mod">
          <ac:chgData name="Hanchen Wang" userId="bb8e805d-3b4c-422c-8c97-7f78a03f0a53" providerId="ADAL" clId="{3A1F56BD-82CF-475D-953C-46609A5DD112}" dt="2022-04-27T01:27:18.990" v="389" actId="478"/>
          <ac:picMkLst>
            <pc:docMk/>
            <pc:sldMk cId="3949312713" sldId="293"/>
            <ac:picMk id="8" creationId="{5681F8F5-D67A-4AF6-8B6A-A1F8A0E79D7E}"/>
          </ac:picMkLst>
        </pc:picChg>
        <pc:picChg chg="add mod">
          <ac:chgData name="Hanchen Wang" userId="bb8e805d-3b4c-422c-8c97-7f78a03f0a53" providerId="ADAL" clId="{3A1F56BD-82CF-475D-953C-46609A5DD112}" dt="2022-04-27T01:30:33.764" v="455" actId="1076"/>
          <ac:picMkLst>
            <pc:docMk/>
            <pc:sldMk cId="3949312713" sldId="293"/>
            <ac:picMk id="10" creationId="{6AEBA39E-9817-4F07-98CA-B4C5AA0C54D8}"/>
          </ac:picMkLst>
        </pc:picChg>
      </pc:sldChg>
      <pc:sldChg chg="addSp delSp modSp add mod">
        <pc:chgData name="Hanchen Wang" userId="bb8e805d-3b4c-422c-8c97-7f78a03f0a53" providerId="ADAL" clId="{3A1F56BD-82CF-475D-953C-46609A5DD112}" dt="2022-04-27T01:42:30.653" v="532" actId="20577"/>
        <pc:sldMkLst>
          <pc:docMk/>
          <pc:sldMk cId="2293720776" sldId="294"/>
        </pc:sldMkLst>
        <pc:spChg chg="mod">
          <ac:chgData name="Hanchen Wang" userId="bb8e805d-3b4c-422c-8c97-7f78a03f0a53" providerId="ADAL" clId="{3A1F56BD-82CF-475D-953C-46609A5DD112}" dt="2022-04-27T01:40:13.052" v="490" actId="20577"/>
          <ac:spMkLst>
            <pc:docMk/>
            <pc:sldMk cId="2293720776" sldId="294"/>
            <ac:spMk id="3" creationId="{7EDEC859-CE23-9A47-BCC1-F76F842486A2}"/>
          </ac:spMkLst>
        </pc:spChg>
        <pc:spChg chg="add mod">
          <ac:chgData name="Hanchen Wang" userId="bb8e805d-3b4c-422c-8c97-7f78a03f0a53" providerId="ADAL" clId="{3A1F56BD-82CF-475D-953C-46609A5DD112}" dt="2022-04-27T01:42:30.653" v="532" actId="20577"/>
          <ac:spMkLst>
            <pc:docMk/>
            <pc:sldMk cId="2293720776" sldId="294"/>
            <ac:spMk id="7" creationId="{269C2664-2F25-4CFF-A3D1-7F8C863DE82B}"/>
          </ac:spMkLst>
        </pc:spChg>
        <pc:picChg chg="add mod">
          <ac:chgData name="Hanchen Wang" userId="bb8e805d-3b4c-422c-8c97-7f78a03f0a53" providerId="ADAL" clId="{3A1F56BD-82CF-475D-953C-46609A5DD112}" dt="2022-04-27T01:30:38.184" v="456" actId="1076"/>
          <ac:picMkLst>
            <pc:docMk/>
            <pc:sldMk cId="2293720776" sldId="294"/>
            <ac:picMk id="6" creationId="{C5572E73-E7E6-40A7-A7F4-4B6210C73CF1}"/>
          </ac:picMkLst>
        </pc:picChg>
        <pc:picChg chg="del">
          <ac:chgData name="Hanchen Wang" userId="bb8e805d-3b4c-422c-8c97-7f78a03f0a53" providerId="ADAL" clId="{3A1F56BD-82CF-475D-953C-46609A5DD112}" dt="2022-04-27T01:30:21.957" v="449" actId="478"/>
          <ac:picMkLst>
            <pc:docMk/>
            <pc:sldMk cId="2293720776" sldId="294"/>
            <ac:picMk id="10" creationId="{6AEBA39E-9817-4F07-98CA-B4C5AA0C54D8}"/>
          </ac:picMkLst>
        </pc:picChg>
      </pc:sldChg>
      <pc:sldChg chg="addSp delSp modSp add mod">
        <pc:chgData name="Hanchen Wang" userId="bb8e805d-3b4c-422c-8c97-7f78a03f0a53" providerId="ADAL" clId="{3A1F56BD-82CF-475D-953C-46609A5DD112}" dt="2022-04-27T01:47:17.090" v="543" actId="22"/>
        <pc:sldMkLst>
          <pc:docMk/>
          <pc:sldMk cId="3337883625" sldId="295"/>
        </pc:sldMkLst>
        <pc:spChg chg="mod">
          <ac:chgData name="Hanchen Wang" userId="bb8e805d-3b4c-422c-8c97-7f78a03f0a53" providerId="ADAL" clId="{3A1F56BD-82CF-475D-953C-46609A5DD112}" dt="2022-04-27T01:46:34.243" v="541" actId="20577"/>
          <ac:spMkLst>
            <pc:docMk/>
            <pc:sldMk cId="3337883625" sldId="295"/>
            <ac:spMk id="7" creationId="{269C2664-2F25-4CFF-A3D1-7F8C863DE82B}"/>
          </ac:spMkLst>
        </pc:spChg>
        <pc:spChg chg="add del">
          <ac:chgData name="Hanchen Wang" userId="bb8e805d-3b4c-422c-8c97-7f78a03f0a53" providerId="ADAL" clId="{3A1F56BD-82CF-475D-953C-46609A5DD112}" dt="2022-04-27T01:47:17.090" v="543" actId="22"/>
          <ac:spMkLst>
            <pc:docMk/>
            <pc:sldMk cId="3337883625" sldId="295"/>
            <ac:spMk id="12" creationId="{7FA913A3-6E68-4209-A62B-A98C6BEF4E1C}"/>
          </ac:spMkLst>
        </pc:spChg>
        <pc:picChg chg="del">
          <ac:chgData name="Hanchen Wang" userId="bb8e805d-3b4c-422c-8c97-7f78a03f0a53" providerId="ADAL" clId="{3A1F56BD-82CF-475D-953C-46609A5DD112}" dt="2022-04-27T01:46:08.676" v="534" actId="478"/>
          <ac:picMkLst>
            <pc:docMk/>
            <pc:sldMk cId="3337883625" sldId="295"/>
            <ac:picMk id="6" creationId="{C5572E73-E7E6-40A7-A7F4-4B6210C73CF1}"/>
          </ac:picMkLst>
        </pc:picChg>
        <pc:picChg chg="add mod">
          <ac:chgData name="Hanchen Wang" userId="bb8e805d-3b4c-422c-8c97-7f78a03f0a53" providerId="ADAL" clId="{3A1F56BD-82CF-475D-953C-46609A5DD112}" dt="2022-04-27T01:46:19.427" v="537" actId="27614"/>
          <ac:picMkLst>
            <pc:docMk/>
            <pc:sldMk cId="3337883625" sldId="295"/>
            <ac:picMk id="8" creationId="{B7DCF9E9-C3E6-46AB-A235-ADDECBE5145B}"/>
          </ac:picMkLst>
        </pc:picChg>
      </pc:sldChg>
      <pc:sldChg chg="delSp modSp add del mod">
        <pc:chgData name="Hanchen Wang" userId="bb8e805d-3b4c-422c-8c97-7f78a03f0a53" providerId="ADAL" clId="{3A1F56BD-82CF-475D-953C-46609A5DD112}" dt="2022-04-26T05:07:18.476" v="124" actId="47"/>
        <pc:sldMkLst>
          <pc:docMk/>
          <pc:sldMk cId="3866164290" sldId="295"/>
        </pc:sldMkLst>
        <pc:spChg chg="mod">
          <ac:chgData name="Hanchen Wang" userId="bb8e805d-3b4c-422c-8c97-7f78a03f0a53" providerId="ADAL" clId="{3A1F56BD-82CF-475D-953C-46609A5DD112}" dt="2022-04-26T04:48:11.215" v="13" actId="20577"/>
          <ac:spMkLst>
            <pc:docMk/>
            <pc:sldMk cId="3866164290" sldId="295"/>
            <ac:spMk id="2" creationId="{29809C13-C340-B24F-9AA5-F7586F400CD1}"/>
          </ac:spMkLst>
        </pc:spChg>
        <pc:spChg chg="mod">
          <ac:chgData name="Hanchen Wang" userId="bb8e805d-3b4c-422c-8c97-7f78a03f0a53" providerId="ADAL" clId="{3A1F56BD-82CF-475D-953C-46609A5DD112}" dt="2022-04-26T04:49:52.903" v="56" actId="20577"/>
          <ac:spMkLst>
            <pc:docMk/>
            <pc:sldMk cId="3866164290" sldId="295"/>
            <ac:spMk id="3" creationId="{D1C24915-7232-2D4B-80FB-AD7B79462F85}"/>
          </ac:spMkLst>
        </pc:spChg>
        <pc:spChg chg="mod">
          <ac:chgData name="Hanchen Wang" userId="bb8e805d-3b4c-422c-8c97-7f78a03f0a53" providerId="ADAL" clId="{3A1F56BD-82CF-475D-953C-46609A5DD112}" dt="2022-04-26T04:44:37.727" v="2" actId="207"/>
          <ac:spMkLst>
            <pc:docMk/>
            <pc:sldMk cId="3866164290" sldId="295"/>
            <ac:spMk id="6" creationId="{60DF9287-984C-4A42-A035-99A6658ACEC3}"/>
          </ac:spMkLst>
        </pc:spChg>
        <pc:spChg chg="del">
          <ac:chgData name="Hanchen Wang" userId="bb8e805d-3b4c-422c-8c97-7f78a03f0a53" providerId="ADAL" clId="{3A1F56BD-82CF-475D-953C-46609A5DD112}" dt="2022-04-26T04:45:09.863" v="3" actId="478"/>
          <ac:spMkLst>
            <pc:docMk/>
            <pc:sldMk cId="3866164290" sldId="295"/>
            <ac:spMk id="19" creationId="{BD0CC89A-0928-AA4E-8DE0-10E574E9E59C}"/>
          </ac:spMkLst>
        </pc:spChg>
      </pc:sldChg>
      <pc:sldChg chg="addSp delSp modSp add mod">
        <pc:chgData name="Hanchen Wang" userId="bb8e805d-3b4c-422c-8c97-7f78a03f0a53" providerId="ADAL" clId="{3A1F56BD-82CF-475D-953C-46609A5DD112}" dt="2022-04-27T01:48:00.536" v="555" actId="1076"/>
        <pc:sldMkLst>
          <pc:docMk/>
          <pc:sldMk cId="178571447" sldId="296"/>
        </pc:sldMkLst>
        <pc:spChg chg="mod">
          <ac:chgData name="Hanchen Wang" userId="bb8e805d-3b4c-422c-8c97-7f78a03f0a53" providerId="ADAL" clId="{3A1F56BD-82CF-475D-953C-46609A5DD112}" dt="2022-04-27T01:48:00.536" v="555" actId="1076"/>
          <ac:spMkLst>
            <pc:docMk/>
            <pc:sldMk cId="178571447" sldId="296"/>
            <ac:spMk id="7" creationId="{269C2664-2F25-4CFF-A3D1-7F8C863DE82B}"/>
          </ac:spMkLst>
        </pc:spChg>
        <pc:picChg chg="add mod">
          <ac:chgData name="Hanchen Wang" userId="bb8e805d-3b4c-422c-8c97-7f78a03f0a53" providerId="ADAL" clId="{3A1F56BD-82CF-475D-953C-46609A5DD112}" dt="2022-04-27T01:47:38.381" v="549" actId="1076"/>
          <ac:picMkLst>
            <pc:docMk/>
            <pc:sldMk cId="178571447" sldId="296"/>
            <ac:picMk id="6" creationId="{157CF4CE-1EDA-42B6-A8EE-FD5453514344}"/>
          </ac:picMkLst>
        </pc:picChg>
        <pc:picChg chg="del">
          <ac:chgData name="Hanchen Wang" userId="bb8e805d-3b4c-422c-8c97-7f78a03f0a53" providerId="ADAL" clId="{3A1F56BD-82CF-475D-953C-46609A5DD112}" dt="2022-04-27T01:47:23.745" v="545" actId="478"/>
          <ac:picMkLst>
            <pc:docMk/>
            <pc:sldMk cId="178571447" sldId="296"/>
            <ac:picMk id="8" creationId="{B7DCF9E9-C3E6-46AB-A235-ADDECBE5145B}"/>
          </ac:picMkLst>
        </pc:picChg>
      </pc:sldChg>
      <pc:sldMasterChg chg="delSldLayout">
        <pc:chgData name="Hanchen Wang" userId="bb8e805d-3b4c-422c-8c97-7f78a03f0a53" providerId="ADAL" clId="{3A1F56BD-82CF-475D-953C-46609A5DD112}" dt="2022-04-26T05:07:18.476" v="124" actId="47"/>
        <pc:sldMasterMkLst>
          <pc:docMk/>
          <pc:sldMasterMk cId="1233805520" sldId="2147483648"/>
        </pc:sldMasterMkLst>
        <pc:sldLayoutChg chg="del">
          <pc:chgData name="Hanchen Wang" userId="bb8e805d-3b4c-422c-8c97-7f78a03f0a53" providerId="ADAL" clId="{3A1F56BD-82CF-475D-953C-46609A5DD112}" dt="2022-04-26T05:07:18.476" v="124" actId="47"/>
          <pc:sldLayoutMkLst>
            <pc:docMk/>
            <pc:sldMasterMk cId="1233805520" sldId="2147483648"/>
            <pc:sldLayoutMk cId="3614969793" sldId="2147483707"/>
          </pc:sldLayoutMkLst>
        </pc:sldLayoutChg>
      </pc:sldMasterChg>
    </pc:docChg>
  </pc:docChgLst>
  <pc:docChgLst>
    <pc:chgData name="Hanchen Wang" userId="bb8e805d-3b4c-422c-8c97-7f78a03f0a53" providerId="ADAL" clId="{FE04E4EC-6089-4F26-B5EB-3888AB5B12BC}"/>
    <pc:docChg chg="undo custSel addSld delSld modSld sldOrd">
      <pc:chgData name="Hanchen Wang" userId="bb8e805d-3b4c-422c-8c97-7f78a03f0a53" providerId="ADAL" clId="{FE04E4EC-6089-4F26-B5EB-3888AB5B12BC}" dt="2022-05-24T10:17:08.770" v="5851" actId="20577"/>
      <pc:docMkLst>
        <pc:docMk/>
      </pc:docMkLst>
      <pc:sldChg chg="modNotesTx">
        <pc:chgData name="Hanchen Wang" userId="bb8e805d-3b4c-422c-8c97-7f78a03f0a53" providerId="ADAL" clId="{FE04E4EC-6089-4F26-B5EB-3888AB5B12BC}" dt="2022-05-24T02:40:36.474" v="5276" actId="20577"/>
        <pc:sldMkLst>
          <pc:docMk/>
          <pc:sldMk cId="3875091750" sldId="258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916240818" sldId="272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169061263" sldId="273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2619124887" sldId="274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195514011" sldId="275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1978376706" sldId="276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2114295748" sldId="277"/>
        </pc:sldMkLst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3353900089" sldId="278"/>
        </pc:sldMkLst>
      </pc:sldChg>
      <pc:sldChg chg="modSp add mod modNotesTx">
        <pc:chgData name="Hanchen Wang" userId="bb8e805d-3b4c-422c-8c97-7f78a03f0a53" providerId="ADAL" clId="{FE04E4EC-6089-4F26-B5EB-3888AB5B12BC}" dt="2022-05-24T10:17:08.770" v="5851" actId="20577"/>
        <pc:sldMkLst>
          <pc:docMk/>
          <pc:sldMk cId="1935068088" sldId="282"/>
        </pc:sldMkLst>
        <pc:spChg chg="mod">
          <ac:chgData name="Hanchen Wang" userId="bb8e805d-3b4c-422c-8c97-7f78a03f0a53" providerId="ADAL" clId="{FE04E4EC-6089-4F26-B5EB-3888AB5B12BC}" dt="2022-05-24T02:38:08.820" v="5181" actId="20577"/>
          <ac:spMkLst>
            <pc:docMk/>
            <pc:sldMk cId="1935068088" sldId="282"/>
            <ac:spMk id="2" creationId="{70EFF95E-677F-7A4E-B747-51D5CA7A378A}"/>
          </ac:spMkLst>
        </pc:spChg>
        <pc:spChg chg="mod">
          <ac:chgData name="Hanchen Wang" userId="bb8e805d-3b4c-422c-8c97-7f78a03f0a53" providerId="ADAL" clId="{FE04E4EC-6089-4F26-B5EB-3888AB5B12BC}" dt="2022-05-24T02:38:37.559" v="5256"/>
          <ac:spMkLst>
            <pc:docMk/>
            <pc:sldMk cId="1935068088" sldId="282"/>
            <ac:spMk id="3" creationId="{36AAE347-2A2D-C74D-B6B1-01534B8E0C6E}"/>
          </ac:spMkLst>
        </pc:spChg>
      </pc:sldChg>
      <pc:sldChg chg="del">
        <pc:chgData name="Hanchen Wang" userId="bb8e805d-3b4c-422c-8c97-7f78a03f0a53" providerId="ADAL" clId="{FE04E4EC-6089-4F26-B5EB-3888AB5B12BC}" dt="2022-05-23T08:37:49.632" v="3013" actId="47"/>
        <pc:sldMkLst>
          <pc:docMk/>
          <pc:sldMk cId="4244733044" sldId="292"/>
        </pc:sldMkLst>
      </pc:sldChg>
      <pc:sldChg chg="modNotesTx">
        <pc:chgData name="Hanchen Wang" userId="bb8e805d-3b4c-422c-8c97-7f78a03f0a53" providerId="ADAL" clId="{FE04E4EC-6089-4F26-B5EB-3888AB5B12BC}" dt="2022-05-24T09:53:10.121" v="5705" actId="6549"/>
        <pc:sldMkLst>
          <pc:docMk/>
          <pc:sldMk cId="178571447" sldId="296"/>
        </pc:sldMkLst>
      </pc:sldChg>
      <pc:sldChg chg="modNotesTx">
        <pc:chgData name="Hanchen Wang" userId="bb8e805d-3b4c-422c-8c97-7f78a03f0a53" providerId="ADAL" clId="{FE04E4EC-6089-4F26-B5EB-3888AB5B12BC}" dt="2022-05-24T09:54:03.032" v="5710" actId="20577"/>
        <pc:sldMkLst>
          <pc:docMk/>
          <pc:sldMk cId="3695801134" sldId="297"/>
        </pc:sldMkLst>
      </pc:sldChg>
      <pc:sldChg chg="modSp mod modNotesTx">
        <pc:chgData name="Hanchen Wang" userId="bb8e805d-3b4c-422c-8c97-7f78a03f0a53" providerId="ADAL" clId="{FE04E4EC-6089-4F26-B5EB-3888AB5B12BC}" dt="2022-05-24T09:56:30.871" v="5739" actId="20577"/>
        <pc:sldMkLst>
          <pc:docMk/>
          <pc:sldMk cId="2335310621" sldId="298"/>
        </pc:sldMkLst>
        <pc:spChg chg="mod">
          <ac:chgData name="Hanchen Wang" userId="bb8e805d-3b4c-422c-8c97-7f78a03f0a53" providerId="ADAL" clId="{FE04E4EC-6089-4F26-B5EB-3888AB5B12BC}" dt="2022-05-20T05:19:37.572" v="170" actId="1076"/>
          <ac:spMkLst>
            <pc:docMk/>
            <pc:sldMk cId="2335310621" sldId="298"/>
            <ac:spMk id="11" creationId="{BF29FC8F-0ED3-C59E-E91D-69AF43F9231E}"/>
          </ac:spMkLst>
        </pc:spChg>
      </pc:sldChg>
      <pc:sldChg chg="addSp delSp modSp add mod modNotesTx">
        <pc:chgData name="Hanchen Wang" userId="bb8e805d-3b4c-422c-8c97-7f78a03f0a53" providerId="ADAL" clId="{FE04E4EC-6089-4F26-B5EB-3888AB5B12BC}" dt="2022-05-24T09:58:31.863" v="5766" actId="313"/>
        <pc:sldMkLst>
          <pc:docMk/>
          <pc:sldMk cId="4122340375" sldId="299"/>
        </pc:sldMkLst>
        <pc:spChg chg="del">
          <ac:chgData name="Hanchen Wang" userId="bb8e805d-3b4c-422c-8c97-7f78a03f0a53" providerId="ADAL" clId="{FE04E4EC-6089-4F26-B5EB-3888AB5B12BC}" dt="2022-05-20T05:11:14.796" v="6" actId="478"/>
          <ac:spMkLst>
            <pc:docMk/>
            <pc:sldMk cId="4122340375" sldId="299"/>
            <ac:spMk id="3" creationId="{7EDEC859-CE23-9A47-BCC1-F76F842486A2}"/>
          </ac:spMkLst>
        </pc:spChg>
        <pc:spChg chg="mod">
          <ac:chgData name="Hanchen Wang" userId="bb8e805d-3b4c-422c-8c97-7f78a03f0a53" providerId="ADAL" clId="{FE04E4EC-6089-4F26-B5EB-3888AB5B12BC}" dt="2022-05-20T05:11:06.895" v="4"/>
          <ac:spMkLst>
            <pc:docMk/>
            <pc:sldMk cId="4122340375" sldId="299"/>
            <ac:spMk id="5" creationId="{BB234FED-B38A-724E-9B6F-B1A67A2D9849}"/>
          </ac:spMkLst>
        </pc:spChg>
        <pc:spChg chg="del">
          <ac:chgData name="Hanchen Wang" userId="bb8e805d-3b4c-422c-8c97-7f78a03f0a53" providerId="ADAL" clId="{FE04E4EC-6089-4F26-B5EB-3888AB5B12BC}" dt="2022-05-20T05:11:12.436" v="5" actId="478"/>
          <ac:spMkLst>
            <pc:docMk/>
            <pc:sldMk cId="4122340375" sldId="299"/>
            <ac:spMk id="7" creationId="{63C6BCE0-4CAA-CC56-219A-017A7351E0EA}"/>
          </ac:spMkLst>
        </pc:spChg>
        <pc:spChg chg="add del mod">
          <ac:chgData name="Hanchen Wang" userId="bb8e805d-3b4c-422c-8c97-7f78a03f0a53" providerId="ADAL" clId="{FE04E4EC-6089-4F26-B5EB-3888AB5B12BC}" dt="2022-05-20T05:11:18.274" v="7" actId="478"/>
          <ac:spMkLst>
            <pc:docMk/>
            <pc:sldMk cId="4122340375" sldId="299"/>
            <ac:spMk id="8" creationId="{76761B56-4059-1FA1-A617-F32355F07485}"/>
          </ac:spMkLst>
        </pc:spChg>
        <pc:spChg chg="mod">
          <ac:chgData name="Hanchen Wang" userId="bb8e805d-3b4c-422c-8c97-7f78a03f0a53" providerId="ADAL" clId="{FE04E4EC-6089-4F26-B5EB-3888AB5B12BC}" dt="2022-05-20T05:19:40.879" v="171" actId="1076"/>
          <ac:spMkLst>
            <pc:docMk/>
            <pc:sldMk cId="4122340375" sldId="299"/>
            <ac:spMk id="11" creationId="{BF29FC8F-0ED3-C59E-E91D-69AF43F9231E}"/>
          </ac:spMkLst>
        </pc:spChg>
        <pc:spChg chg="add del">
          <ac:chgData name="Hanchen Wang" userId="bb8e805d-3b4c-422c-8c97-7f78a03f0a53" providerId="ADAL" clId="{FE04E4EC-6089-4F26-B5EB-3888AB5B12BC}" dt="2022-05-20T05:17:32.165" v="16" actId="22"/>
          <ac:spMkLst>
            <pc:docMk/>
            <pc:sldMk cId="4122340375" sldId="299"/>
            <ac:spMk id="16" creationId="{977D541B-DE1B-BFA3-77B5-C5CB35EDD449}"/>
          </ac:spMkLst>
        </pc:spChg>
        <pc:spChg chg="add mod">
          <ac:chgData name="Hanchen Wang" userId="bb8e805d-3b4c-422c-8c97-7f78a03f0a53" providerId="ADAL" clId="{FE04E4EC-6089-4F26-B5EB-3888AB5B12BC}" dt="2022-05-20T05:29:15.726" v="190" actId="20577"/>
          <ac:spMkLst>
            <pc:docMk/>
            <pc:sldMk cId="4122340375" sldId="299"/>
            <ac:spMk id="19" creationId="{267DFADA-8B1B-D282-D7AF-2C1C4F20A833}"/>
          </ac:spMkLst>
        </pc:spChg>
        <pc:spChg chg="add mod">
          <ac:chgData name="Hanchen Wang" userId="bb8e805d-3b4c-422c-8c97-7f78a03f0a53" providerId="ADAL" clId="{FE04E4EC-6089-4F26-B5EB-3888AB5B12BC}" dt="2022-05-20T05:39:16.028" v="272" actId="1038"/>
          <ac:spMkLst>
            <pc:docMk/>
            <pc:sldMk cId="4122340375" sldId="299"/>
            <ac:spMk id="20" creationId="{1F508DAE-C775-2210-6CFF-6F701A830750}"/>
          </ac:spMkLst>
        </pc:spChg>
        <pc:picChg chg="del">
          <ac:chgData name="Hanchen Wang" userId="bb8e805d-3b4c-422c-8c97-7f78a03f0a53" providerId="ADAL" clId="{FE04E4EC-6089-4F26-B5EB-3888AB5B12BC}" dt="2022-05-20T05:10:57.492" v="3" actId="478"/>
          <ac:picMkLst>
            <pc:docMk/>
            <pc:sldMk cId="4122340375" sldId="299"/>
            <ac:picMk id="6" creationId="{0CADAA5D-46B6-E6A3-ACD0-334BB5673E9D}"/>
          </ac:picMkLst>
        </pc:picChg>
        <pc:picChg chg="del">
          <ac:chgData name="Hanchen Wang" userId="bb8e805d-3b4c-422c-8c97-7f78a03f0a53" providerId="ADAL" clId="{FE04E4EC-6089-4F26-B5EB-3888AB5B12BC}" dt="2022-05-20T05:10:57.492" v="3" actId="478"/>
          <ac:picMkLst>
            <pc:docMk/>
            <pc:sldMk cId="4122340375" sldId="299"/>
            <ac:picMk id="10" creationId="{D3E1D43D-9D87-A7BB-EB70-99FFF03B27C8}"/>
          </ac:picMkLst>
        </pc:picChg>
        <pc:picChg chg="add del mod">
          <ac:chgData name="Hanchen Wang" userId="bb8e805d-3b4c-422c-8c97-7f78a03f0a53" providerId="ADAL" clId="{FE04E4EC-6089-4F26-B5EB-3888AB5B12BC}" dt="2022-05-20T05:15:01.620" v="11" actId="478"/>
          <ac:picMkLst>
            <pc:docMk/>
            <pc:sldMk cId="4122340375" sldId="299"/>
            <ac:picMk id="12" creationId="{F8818509-1C0B-18C7-B27A-A81707093052}"/>
          </ac:picMkLst>
        </pc:picChg>
        <pc:picChg chg="add mod">
          <ac:chgData name="Hanchen Wang" userId="bb8e805d-3b4c-422c-8c97-7f78a03f0a53" providerId="ADAL" clId="{FE04E4EC-6089-4F26-B5EB-3888AB5B12BC}" dt="2022-05-20T05:18:05.695" v="25" actId="1076"/>
          <ac:picMkLst>
            <pc:docMk/>
            <pc:sldMk cId="4122340375" sldId="299"/>
            <ac:picMk id="14" creationId="{92A57220-7C15-40C8-94B6-D0D682616DB0}"/>
          </ac:picMkLst>
        </pc:picChg>
        <pc:picChg chg="add mod">
          <ac:chgData name="Hanchen Wang" userId="bb8e805d-3b4c-422c-8c97-7f78a03f0a53" providerId="ADAL" clId="{FE04E4EC-6089-4F26-B5EB-3888AB5B12BC}" dt="2022-05-20T05:39:11.522" v="264" actId="1038"/>
          <ac:picMkLst>
            <pc:docMk/>
            <pc:sldMk cId="4122340375" sldId="299"/>
            <ac:picMk id="18" creationId="{EFBAD1B6-8093-AD5E-4F60-073E5A44D050}"/>
          </ac:picMkLst>
        </pc:picChg>
      </pc:sldChg>
      <pc:sldChg chg="addSp delSp modSp add mod modAnim modNotesTx">
        <pc:chgData name="Hanchen Wang" userId="bb8e805d-3b4c-422c-8c97-7f78a03f0a53" providerId="ADAL" clId="{FE04E4EC-6089-4F26-B5EB-3888AB5B12BC}" dt="2022-05-24T09:59:18.357" v="5769" actId="20577"/>
        <pc:sldMkLst>
          <pc:docMk/>
          <pc:sldMk cId="3293693853" sldId="300"/>
        </pc:sldMkLst>
        <pc:spChg chg="mod">
          <ac:chgData name="Hanchen Wang" userId="bb8e805d-3b4c-422c-8c97-7f78a03f0a53" providerId="ADAL" clId="{FE04E4EC-6089-4F26-B5EB-3888AB5B12BC}" dt="2022-05-20T06:22:51.544" v="285" actId="20577"/>
          <ac:spMkLst>
            <pc:docMk/>
            <pc:sldMk cId="3293693853" sldId="300"/>
            <ac:spMk id="2" creationId="{0A55C11A-C80E-3E4B-B07F-C2A11A5D935B}"/>
          </ac:spMkLst>
        </pc:spChg>
        <pc:spChg chg="mod">
          <ac:chgData name="Hanchen Wang" userId="bb8e805d-3b4c-422c-8c97-7f78a03f0a53" providerId="ADAL" clId="{FE04E4EC-6089-4F26-B5EB-3888AB5B12BC}" dt="2022-05-20T06:23:55.341" v="329" actId="114"/>
          <ac:spMkLst>
            <pc:docMk/>
            <pc:sldMk cId="3293693853" sldId="300"/>
            <ac:spMk id="5" creationId="{BB234FED-B38A-724E-9B6F-B1A67A2D9849}"/>
          </ac:spMkLst>
        </pc:spChg>
        <pc:spChg chg="del">
          <ac:chgData name="Hanchen Wang" userId="bb8e805d-3b4c-422c-8c97-7f78a03f0a53" providerId="ADAL" clId="{FE04E4EC-6089-4F26-B5EB-3888AB5B12BC}" dt="2022-05-20T06:41:36.508" v="400" actId="478"/>
          <ac:spMkLst>
            <pc:docMk/>
            <pc:sldMk cId="3293693853" sldId="300"/>
            <ac:spMk id="11" creationId="{BF29FC8F-0ED3-C59E-E91D-69AF43F9231E}"/>
          </ac:spMkLst>
        </pc:spChg>
        <pc:spChg chg="add mod">
          <ac:chgData name="Hanchen Wang" userId="bb8e805d-3b4c-422c-8c97-7f78a03f0a53" providerId="ADAL" clId="{FE04E4EC-6089-4F26-B5EB-3888AB5B12BC}" dt="2022-05-20T06:37:23.035" v="369" actId="208"/>
          <ac:spMkLst>
            <pc:docMk/>
            <pc:sldMk cId="3293693853" sldId="300"/>
            <ac:spMk id="13" creationId="{B8FDDAC3-330C-FED6-4055-4E99A745FD30}"/>
          </ac:spMkLst>
        </pc:spChg>
        <pc:spChg chg="add mod">
          <ac:chgData name="Hanchen Wang" userId="bb8e805d-3b4c-422c-8c97-7f78a03f0a53" providerId="ADAL" clId="{FE04E4EC-6089-4F26-B5EB-3888AB5B12BC}" dt="2022-05-20T06:38:36.541" v="385" actId="207"/>
          <ac:spMkLst>
            <pc:docMk/>
            <pc:sldMk cId="3293693853" sldId="300"/>
            <ac:spMk id="15" creationId="{F048B402-F976-C2AD-5B95-13D4E7E1A01F}"/>
          </ac:spMkLst>
        </pc:spChg>
        <pc:spChg chg="del">
          <ac:chgData name="Hanchen Wang" userId="bb8e805d-3b4c-422c-8c97-7f78a03f0a53" providerId="ADAL" clId="{FE04E4EC-6089-4F26-B5EB-3888AB5B12BC}" dt="2022-05-20T06:24:03.227" v="331" actId="478"/>
          <ac:spMkLst>
            <pc:docMk/>
            <pc:sldMk cId="3293693853" sldId="300"/>
            <ac:spMk id="19" creationId="{267DFADA-8B1B-D282-D7AF-2C1C4F20A833}"/>
          </ac:spMkLst>
        </pc:spChg>
        <pc:spChg chg="del">
          <ac:chgData name="Hanchen Wang" userId="bb8e805d-3b4c-422c-8c97-7f78a03f0a53" providerId="ADAL" clId="{FE04E4EC-6089-4F26-B5EB-3888AB5B12BC}" dt="2022-05-20T06:24:03.227" v="331" actId="478"/>
          <ac:spMkLst>
            <pc:docMk/>
            <pc:sldMk cId="3293693853" sldId="300"/>
            <ac:spMk id="20" creationId="{1F508DAE-C775-2210-6CFF-6F701A830750}"/>
          </ac:spMkLst>
        </pc:spChg>
        <pc:picChg chg="add del mod">
          <ac:chgData name="Hanchen Wang" userId="bb8e805d-3b4c-422c-8c97-7f78a03f0a53" providerId="ADAL" clId="{FE04E4EC-6089-4F26-B5EB-3888AB5B12BC}" dt="2022-05-20T06:28:08.430" v="333" actId="478"/>
          <ac:picMkLst>
            <pc:docMk/>
            <pc:sldMk cId="3293693853" sldId="300"/>
            <ac:picMk id="4" creationId="{187379E5-5D92-9C72-4AA0-DBB9C2EDC845}"/>
          </ac:picMkLst>
        </pc:picChg>
        <pc:picChg chg="add del mod">
          <ac:chgData name="Hanchen Wang" userId="bb8e805d-3b4c-422c-8c97-7f78a03f0a53" providerId="ADAL" clId="{FE04E4EC-6089-4F26-B5EB-3888AB5B12BC}" dt="2022-05-20T06:28:13.243" v="335" actId="478"/>
          <ac:picMkLst>
            <pc:docMk/>
            <pc:sldMk cId="3293693853" sldId="300"/>
            <ac:picMk id="7" creationId="{DCC22789-917C-B8AC-38BD-CBD94D1AA95C}"/>
          </ac:picMkLst>
        </pc:picChg>
        <pc:picChg chg="add mod modCrop">
          <ac:chgData name="Hanchen Wang" userId="bb8e805d-3b4c-422c-8c97-7f78a03f0a53" providerId="ADAL" clId="{FE04E4EC-6089-4F26-B5EB-3888AB5B12BC}" dt="2022-05-20T06:29:03.083" v="341" actId="732"/>
          <ac:picMkLst>
            <pc:docMk/>
            <pc:sldMk cId="3293693853" sldId="300"/>
            <ac:picMk id="9" creationId="{25360C0F-CCFA-B51B-C12A-B3271F80B030}"/>
          </ac:picMkLst>
        </pc:picChg>
        <pc:picChg chg="add mod modCrop">
          <ac:chgData name="Hanchen Wang" userId="bb8e805d-3b4c-422c-8c97-7f78a03f0a53" providerId="ADAL" clId="{FE04E4EC-6089-4F26-B5EB-3888AB5B12BC}" dt="2022-05-20T06:30:48.751" v="365" actId="11530"/>
          <ac:picMkLst>
            <pc:docMk/>
            <pc:sldMk cId="3293693853" sldId="300"/>
            <ac:picMk id="12" creationId="{B0ED1B37-A597-3A90-ABC0-4D59BCA989FD}"/>
          </ac:picMkLst>
        </pc:picChg>
        <pc:picChg chg="del">
          <ac:chgData name="Hanchen Wang" userId="bb8e805d-3b4c-422c-8c97-7f78a03f0a53" providerId="ADAL" clId="{FE04E4EC-6089-4F26-B5EB-3888AB5B12BC}" dt="2022-05-20T06:24:00.448" v="330" actId="478"/>
          <ac:picMkLst>
            <pc:docMk/>
            <pc:sldMk cId="3293693853" sldId="300"/>
            <ac:picMk id="14" creationId="{92A57220-7C15-40C8-94B6-D0D682616DB0}"/>
          </ac:picMkLst>
        </pc:picChg>
        <pc:picChg chg="add mod ord modCrop">
          <ac:chgData name="Hanchen Wang" userId="bb8e805d-3b4c-422c-8c97-7f78a03f0a53" providerId="ADAL" clId="{FE04E4EC-6089-4F26-B5EB-3888AB5B12BC}" dt="2022-05-20T06:39:23.884" v="396" actId="1076"/>
          <ac:picMkLst>
            <pc:docMk/>
            <pc:sldMk cId="3293693853" sldId="300"/>
            <ac:picMk id="17" creationId="{A4A05DD1-2BCF-C9DD-FEFC-D550C7BBC5EB}"/>
          </ac:picMkLst>
        </pc:picChg>
        <pc:picChg chg="del">
          <ac:chgData name="Hanchen Wang" userId="bb8e805d-3b4c-422c-8c97-7f78a03f0a53" providerId="ADAL" clId="{FE04E4EC-6089-4F26-B5EB-3888AB5B12BC}" dt="2022-05-20T06:24:00.448" v="330" actId="478"/>
          <ac:picMkLst>
            <pc:docMk/>
            <pc:sldMk cId="3293693853" sldId="300"/>
            <ac:picMk id="18" creationId="{EFBAD1B6-8093-AD5E-4F60-073E5A44D050}"/>
          </ac:picMkLst>
        </pc:picChg>
        <pc:picChg chg="add mod modCrop">
          <ac:chgData name="Hanchen Wang" userId="bb8e805d-3b4c-422c-8c97-7f78a03f0a53" providerId="ADAL" clId="{FE04E4EC-6089-4F26-B5EB-3888AB5B12BC}" dt="2022-05-20T06:38:06.558" v="381" actId="1037"/>
          <ac:picMkLst>
            <pc:docMk/>
            <pc:sldMk cId="3293693853" sldId="300"/>
            <ac:picMk id="21" creationId="{26D0C7CE-708D-EB56-D793-91ED024738C5}"/>
          </ac:picMkLst>
        </pc:picChg>
      </pc:sldChg>
      <pc:sldChg chg="addSp delSp modSp add mod delAnim modAnim modNotesTx">
        <pc:chgData name="Hanchen Wang" userId="bb8e805d-3b4c-422c-8c97-7f78a03f0a53" providerId="ADAL" clId="{FE04E4EC-6089-4F26-B5EB-3888AB5B12BC}" dt="2022-05-24T10:01:08.444" v="5801" actId="20577"/>
        <pc:sldMkLst>
          <pc:docMk/>
          <pc:sldMk cId="1163168104" sldId="301"/>
        </pc:sldMkLst>
        <pc:spChg chg="mod">
          <ac:chgData name="Hanchen Wang" userId="bb8e805d-3b4c-422c-8c97-7f78a03f0a53" providerId="ADAL" clId="{FE04E4EC-6089-4F26-B5EB-3888AB5B12BC}" dt="2022-05-20T06:58:13.250" v="415" actId="114"/>
          <ac:spMkLst>
            <pc:docMk/>
            <pc:sldMk cId="1163168104" sldId="301"/>
            <ac:spMk id="2" creationId="{0A55C11A-C80E-3E4B-B07F-C2A11A5D935B}"/>
          </ac:spMkLst>
        </pc:spChg>
        <pc:spChg chg="add mod">
          <ac:chgData name="Hanchen Wang" userId="bb8e805d-3b4c-422c-8c97-7f78a03f0a53" providerId="ADAL" clId="{FE04E4EC-6089-4F26-B5EB-3888AB5B12BC}" dt="2022-05-23T01:08:52.286" v="1493" actId="1076"/>
          <ac:spMkLst>
            <pc:docMk/>
            <pc:sldMk cId="1163168104" sldId="301"/>
            <ac:spMk id="3" creationId="{C8A5008B-4984-F679-CA89-1A8AB5108623}"/>
          </ac:spMkLst>
        </pc:spChg>
        <pc:spChg chg="mod">
          <ac:chgData name="Hanchen Wang" userId="bb8e805d-3b4c-422c-8c97-7f78a03f0a53" providerId="ADAL" clId="{FE04E4EC-6089-4F26-B5EB-3888AB5B12BC}" dt="2022-05-20T06:58:44.402" v="438" actId="20577"/>
          <ac:spMkLst>
            <pc:docMk/>
            <pc:sldMk cId="1163168104" sldId="301"/>
            <ac:spMk id="5" creationId="{BB234FED-B38A-724E-9B6F-B1A67A2D9849}"/>
          </ac:spMkLst>
        </pc:spChg>
        <pc:spChg chg="del">
          <ac:chgData name="Hanchen Wang" userId="bb8e805d-3b4c-422c-8c97-7f78a03f0a53" providerId="ADAL" clId="{FE04E4EC-6089-4F26-B5EB-3888AB5B12BC}" dt="2022-05-20T06:58:02.566" v="408" actId="478"/>
          <ac:spMkLst>
            <pc:docMk/>
            <pc:sldMk cId="1163168104" sldId="301"/>
            <ac:spMk id="13" creationId="{B8FDDAC3-330C-FED6-4055-4E99A745FD30}"/>
          </ac:spMkLst>
        </pc:spChg>
        <pc:spChg chg="del">
          <ac:chgData name="Hanchen Wang" userId="bb8e805d-3b4c-422c-8c97-7f78a03f0a53" providerId="ADAL" clId="{FE04E4EC-6089-4F26-B5EB-3888AB5B12BC}" dt="2022-05-20T06:58:02.566" v="408" actId="478"/>
          <ac:spMkLst>
            <pc:docMk/>
            <pc:sldMk cId="1163168104" sldId="301"/>
            <ac:spMk id="15" creationId="{F048B402-F976-C2AD-5B95-13D4E7E1A01F}"/>
          </ac:spMkLst>
        </pc:spChg>
        <pc:picChg chg="add mod">
          <ac:chgData name="Hanchen Wang" userId="bb8e805d-3b4c-422c-8c97-7f78a03f0a53" providerId="ADAL" clId="{FE04E4EC-6089-4F26-B5EB-3888AB5B12BC}" dt="2022-05-23T09:01:06.511" v="3721" actId="1076"/>
          <ac:picMkLst>
            <pc:docMk/>
            <pc:sldMk cId="1163168104" sldId="301"/>
            <ac:picMk id="6" creationId="{10B9580E-CDD0-ECEA-2180-F990701A54F7}"/>
          </ac:picMkLst>
        </pc:picChg>
        <pc:picChg chg="add mod">
          <ac:chgData name="Hanchen Wang" userId="bb8e805d-3b4c-422c-8c97-7f78a03f0a53" providerId="ADAL" clId="{FE04E4EC-6089-4F26-B5EB-3888AB5B12BC}" dt="2022-05-23T01:12:21.386" v="1509" actId="1076"/>
          <ac:picMkLst>
            <pc:docMk/>
            <pc:sldMk cId="1163168104" sldId="301"/>
            <ac:picMk id="8" creationId="{BCD8888C-4FE3-559A-0438-DEB531259DE9}"/>
          </ac:picMkLst>
        </pc:picChg>
        <pc:picChg chg="del">
          <ac:chgData name="Hanchen Wang" userId="bb8e805d-3b4c-422c-8c97-7f78a03f0a53" providerId="ADAL" clId="{FE04E4EC-6089-4F26-B5EB-3888AB5B12BC}" dt="2022-05-20T06:58:02.566" v="408" actId="478"/>
          <ac:picMkLst>
            <pc:docMk/>
            <pc:sldMk cId="1163168104" sldId="301"/>
            <ac:picMk id="9" creationId="{25360C0F-CCFA-B51B-C12A-B3271F80B030}"/>
          </ac:picMkLst>
        </pc:picChg>
        <pc:picChg chg="add mod">
          <ac:chgData name="Hanchen Wang" userId="bb8e805d-3b4c-422c-8c97-7f78a03f0a53" providerId="ADAL" clId="{FE04E4EC-6089-4F26-B5EB-3888AB5B12BC}" dt="2022-05-23T01:14:24.995" v="1565" actId="1076"/>
          <ac:picMkLst>
            <pc:docMk/>
            <pc:sldMk cId="1163168104" sldId="301"/>
            <ac:picMk id="11" creationId="{D4B611E0-E6A5-1ABE-F483-FBED50F4D906}"/>
          </ac:picMkLst>
        </pc:picChg>
        <pc:picChg chg="del">
          <ac:chgData name="Hanchen Wang" userId="bb8e805d-3b4c-422c-8c97-7f78a03f0a53" providerId="ADAL" clId="{FE04E4EC-6089-4F26-B5EB-3888AB5B12BC}" dt="2022-05-20T06:58:02.566" v="408" actId="478"/>
          <ac:picMkLst>
            <pc:docMk/>
            <pc:sldMk cId="1163168104" sldId="301"/>
            <ac:picMk id="12" creationId="{B0ED1B37-A597-3A90-ABC0-4D59BCA989FD}"/>
          </ac:picMkLst>
        </pc:picChg>
        <pc:picChg chg="del">
          <ac:chgData name="Hanchen Wang" userId="bb8e805d-3b4c-422c-8c97-7f78a03f0a53" providerId="ADAL" clId="{FE04E4EC-6089-4F26-B5EB-3888AB5B12BC}" dt="2022-05-20T06:58:02.566" v="408" actId="478"/>
          <ac:picMkLst>
            <pc:docMk/>
            <pc:sldMk cId="1163168104" sldId="301"/>
            <ac:picMk id="17" creationId="{A4A05DD1-2BCF-C9DD-FEFC-D550C7BBC5EB}"/>
          </ac:picMkLst>
        </pc:picChg>
        <pc:picChg chg="del">
          <ac:chgData name="Hanchen Wang" userId="bb8e805d-3b4c-422c-8c97-7f78a03f0a53" providerId="ADAL" clId="{FE04E4EC-6089-4F26-B5EB-3888AB5B12BC}" dt="2022-05-20T06:58:02.566" v="408" actId="478"/>
          <ac:picMkLst>
            <pc:docMk/>
            <pc:sldMk cId="1163168104" sldId="301"/>
            <ac:picMk id="21" creationId="{26D0C7CE-708D-EB56-D793-91ED024738C5}"/>
          </ac:picMkLst>
        </pc:picChg>
      </pc:sldChg>
      <pc:sldChg chg="new del">
        <pc:chgData name="Hanchen Wang" userId="bb8e805d-3b4c-422c-8c97-7f78a03f0a53" providerId="ADAL" clId="{FE04E4EC-6089-4F26-B5EB-3888AB5B12BC}" dt="2022-05-20T06:57:55.512" v="406" actId="47"/>
        <pc:sldMkLst>
          <pc:docMk/>
          <pc:sldMk cId="2829343151" sldId="301"/>
        </pc:sldMkLst>
      </pc:sldChg>
      <pc:sldChg chg="addSp modSp add mod modAnim modNotesTx">
        <pc:chgData name="Hanchen Wang" userId="bb8e805d-3b4c-422c-8c97-7f78a03f0a53" providerId="ADAL" clId="{FE04E4EC-6089-4F26-B5EB-3888AB5B12BC}" dt="2022-05-24T10:03:41.446" v="5807" actId="20577"/>
        <pc:sldMkLst>
          <pc:docMk/>
          <pc:sldMk cId="3004371707" sldId="302"/>
        </pc:sldMkLst>
        <pc:spChg chg="mod">
          <ac:chgData name="Hanchen Wang" userId="bb8e805d-3b4c-422c-8c97-7f78a03f0a53" providerId="ADAL" clId="{FE04E4EC-6089-4F26-B5EB-3888AB5B12BC}" dt="2022-05-20T06:58:58.483" v="462" actId="20577"/>
          <ac:spMkLst>
            <pc:docMk/>
            <pc:sldMk cId="3004371707" sldId="302"/>
            <ac:spMk id="5" creationId="{BB234FED-B38A-724E-9B6F-B1A67A2D9849}"/>
          </ac:spMkLst>
        </pc:spChg>
        <pc:spChg chg="add mod">
          <ac:chgData name="Hanchen Wang" userId="bb8e805d-3b4c-422c-8c97-7f78a03f0a53" providerId="ADAL" clId="{FE04E4EC-6089-4F26-B5EB-3888AB5B12BC}" dt="2022-05-23T04:58:51.232" v="2074" actId="1035"/>
          <ac:spMkLst>
            <pc:docMk/>
            <pc:sldMk cId="3004371707" sldId="302"/>
            <ac:spMk id="6" creationId="{E3D56F46-46CE-7EEE-25F8-454B2EC3A751}"/>
          </ac:spMkLst>
        </pc:spChg>
        <pc:spChg chg="add mod">
          <ac:chgData name="Hanchen Wang" userId="bb8e805d-3b4c-422c-8c97-7f78a03f0a53" providerId="ADAL" clId="{FE04E4EC-6089-4F26-B5EB-3888AB5B12BC}" dt="2022-05-23T04:58:56.159" v="2090" actId="1035"/>
          <ac:spMkLst>
            <pc:docMk/>
            <pc:sldMk cId="3004371707" sldId="302"/>
            <ac:spMk id="7" creationId="{B6BED928-38BB-2E71-F17E-CDBBFF7BAB91}"/>
          </ac:spMkLst>
        </pc:spChg>
        <pc:spChg chg="add mod">
          <ac:chgData name="Hanchen Wang" userId="bb8e805d-3b4c-422c-8c97-7f78a03f0a53" providerId="ADAL" clId="{FE04E4EC-6089-4F26-B5EB-3888AB5B12BC}" dt="2022-05-23T05:01:29.541" v="2104" actId="692"/>
          <ac:spMkLst>
            <pc:docMk/>
            <pc:sldMk cId="3004371707" sldId="302"/>
            <ac:spMk id="10" creationId="{1AC71811-44BF-CE7C-07CA-10B40EED47B3}"/>
          </ac:spMkLst>
        </pc:spChg>
        <pc:spChg chg="add mod">
          <ac:chgData name="Hanchen Wang" userId="bb8e805d-3b4c-422c-8c97-7f78a03f0a53" providerId="ADAL" clId="{FE04E4EC-6089-4F26-B5EB-3888AB5B12BC}" dt="2022-05-23T05:01:38.614" v="2106" actId="1076"/>
          <ac:spMkLst>
            <pc:docMk/>
            <pc:sldMk cId="3004371707" sldId="302"/>
            <ac:spMk id="11" creationId="{3E8156E6-BFC0-7C05-7008-3BB2B338C379}"/>
          </ac:spMkLst>
        </pc:spChg>
        <pc:picChg chg="add mod">
          <ac:chgData name="Hanchen Wang" userId="bb8e805d-3b4c-422c-8c97-7f78a03f0a53" providerId="ADAL" clId="{FE04E4EC-6089-4F26-B5EB-3888AB5B12BC}" dt="2022-05-23T04:59:03.993" v="2092" actId="1076"/>
          <ac:picMkLst>
            <pc:docMk/>
            <pc:sldMk cId="3004371707" sldId="302"/>
            <ac:picMk id="4" creationId="{479BDB2C-1503-ED6D-96AB-C6031C93C2BC}"/>
          </ac:picMkLst>
        </pc:picChg>
        <pc:picChg chg="add mod">
          <ac:chgData name="Hanchen Wang" userId="bb8e805d-3b4c-422c-8c97-7f78a03f0a53" providerId="ADAL" clId="{FE04E4EC-6089-4F26-B5EB-3888AB5B12BC}" dt="2022-05-23T04:59:01.150" v="2091" actId="1076"/>
          <ac:picMkLst>
            <pc:docMk/>
            <pc:sldMk cId="3004371707" sldId="302"/>
            <ac:picMk id="9" creationId="{05789FE7-2E98-5627-63CE-9B7E1B49EF7B}"/>
          </ac:picMkLst>
        </pc:picChg>
      </pc:sldChg>
      <pc:sldChg chg="delSp modSp add del mod ord">
        <pc:chgData name="Hanchen Wang" userId="bb8e805d-3b4c-422c-8c97-7f78a03f0a53" providerId="ADAL" clId="{FE04E4EC-6089-4F26-B5EB-3888AB5B12BC}" dt="2022-05-23T00:30:41.805" v="531" actId="47"/>
        <pc:sldMkLst>
          <pc:docMk/>
          <pc:sldMk cId="2263696091" sldId="303"/>
        </pc:sldMkLst>
        <pc:spChg chg="mod">
          <ac:chgData name="Hanchen Wang" userId="bb8e805d-3b4c-422c-8c97-7f78a03f0a53" providerId="ADAL" clId="{FE04E4EC-6089-4F26-B5EB-3888AB5B12BC}" dt="2022-05-20T07:14:47.367" v="530" actId="20577"/>
          <ac:spMkLst>
            <pc:docMk/>
            <pc:sldMk cId="2263696091" sldId="303"/>
            <ac:spMk id="3" creationId="{7EDEC859-CE23-9A47-BCC1-F76F842486A2}"/>
          </ac:spMkLst>
        </pc:spChg>
        <pc:spChg chg="mod">
          <ac:chgData name="Hanchen Wang" userId="bb8e805d-3b4c-422c-8c97-7f78a03f0a53" providerId="ADAL" clId="{FE04E4EC-6089-4F26-B5EB-3888AB5B12BC}" dt="2022-05-20T07:14:32.449" v="510" actId="20577"/>
          <ac:spMkLst>
            <pc:docMk/>
            <pc:sldMk cId="2263696091" sldId="303"/>
            <ac:spMk id="5" creationId="{BB234FED-B38A-724E-9B6F-B1A67A2D9849}"/>
          </ac:spMkLst>
        </pc:spChg>
        <pc:picChg chg="del">
          <ac:chgData name="Hanchen Wang" userId="bb8e805d-3b4c-422c-8c97-7f78a03f0a53" providerId="ADAL" clId="{FE04E4EC-6089-4F26-B5EB-3888AB5B12BC}" dt="2022-05-20T07:14:38.260" v="512" actId="478"/>
          <ac:picMkLst>
            <pc:docMk/>
            <pc:sldMk cId="2263696091" sldId="303"/>
            <ac:picMk id="8" creationId="{DFA5E721-C01A-492F-7115-AEFDD671572A}"/>
          </ac:picMkLst>
        </pc:picChg>
        <pc:picChg chg="del">
          <ac:chgData name="Hanchen Wang" userId="bb8e805d-3b4c-422c-8c97-7f78a03f0a53" providerId="ADAL" clId="{FE04E4EC-6089-4F26-B5EB-3888AB5B12BC}" dt="2022-05-20T07:14:36.599" v="511" actId="478"/>
          <ac:picMkLst>
            <pc:docMk/>
            <pc:sldMk cId="2263696091" sldId="303"/>
            <ac:picMk id="1026" creationId="{DF45B9D9-440C-49BD-01F2-5C7B17B0ED8B}"/>
          </ac:picMkLst>
        </pc:picChg>
      </pc:sldChg>
      <pc:sldChg chg="delSp modSp add mod modNotesTx">
        <pc:chgData name="Hanchen Wang" userId="bb8e805d-3b4c-422c-8c97-7f78a03f0a53" providerId="ADAL" clId="{FE04E4EC-6089-4F26-B5EB-3888AB5B12BC}" dt="2022-05-24T09:51:57.996" v="5704" actId="20577"/>
        <pc:sldMkLst>
          <pc:docMk/>
          <pc:sldMk cId="3701632658" sldId="303"/>
        </pc:sldMkLst>
        <pc:spChg chg="mod">
          <ac:chgData name="Hanchen Wang" userId="bb8e805d-3b4c-422c-8c97-7f78a03f0a53" providerId="ADAL" clId="{FE04E4EC-6089-4F26-B5EB-3888AB5B12BC}" dt="2022-05-24T02:43:45.859" v="5277" actId="207"/>
          <ac:spMkLst>
            <pc:docMk/>
            <pc:sldMk cId="3701632658" sldId="303"/>
            <ac:spMk id="3" creationId="{7EDEC859-CE23-9A47-BCC1-F76F842486A2}"/>
          </ac:spMkLst>
        </pc:spChg>
        <pc:spChg chg="mod">
          <ac:chgData name="Hanchen Wang" userId="bb8e805d-3b4c-422c-8c97-7f78a03f0a53" providerId="ADAL" clId="{FE04E4EC-6089-4F26-B5EB-3888AB5B12BC}" dt="2022-05-23T00:31:21.676" v="556" actId="20577"/>
          <ac:spMkLst>
            <pc:docMk/>
            <pc:sldMk cId="3701632658" sldId="303"/>
            <ac:spMk id="5" creationId="{BB234FED-B38A-724E-9B6F-B1A67A2D9849}"/>
          </ac:spMkLst>
        </pc:spChg>
        <pc:spChg chg="del">
          <ac:chgData name="Hanchen Wang" userId="bb8e805d-3b4c-422c-8c97-7f78a03f0a53" providerId="ADAL" clId="{FE04E4EC-6089-4F26-B5EB-3888AB5B12BC}" dt="2022-05-23T00:31:31.400" v="557" actId="478"/>
          <ac:spMkLst>
            <pc:docMk/>
            <pc:sldMk cId="3701632658" sldId="303"/>
            <ac:spMk id="11" creationId="{517D8602-8213-4CB3-AE46-D35092B91F32}"/>
          </ac:spMkLst>
        </pc:spChg>
        <pc:picChg chg="mod">
          <ac:chgData name="Hanchen Wang" userId="bb8e805d-3b4c-422c-8c97-7f78a03f0a53" providerId="ADAL" clId="{FE04E4EC-6089-4F26-B5EB-3888AB5B12BC}" dt="2022-05-23T00:31:39.298" v="560" actId="1076"/>
          <ac:picMkLst>
            <pc:docMk/>
            <pc:sldMk cId="3701632658" sldId="303"/>
            <ac:picMk id="10" creationId="{6AEBA39E-9817-4F07-98CA-B4C5AA0C54D8}"/>
          </ac:picMkLst>
        </pc:picChg>
      </pc:sldChg>
      <pc:sldChg chg="addSp delSp modSp add mod delAnim modAnim modNotesTx">
        <pc:chgData name="Hanchen Wang" userId="bb8e805d-3b4c-422c-8c97-7f78a03f0a53" providerId="ADAL" clId="{FE04E4EC-6089-4F26-B5EB-3888AB5B12BC}" dt="2022-05-24T10:04:45.310" v="5809" actId="313"/>
        <pc:sldMkLst>
          <pc:docMk/>
          <pc:sldMk cId="782903538" sldId="304"/>
        </pc:sldMkLst>
        <pc:spChg chg="mod">
          <ac:chgData name="Hanchen Wang" userId="bb8e805d-3b4c-422c-8c97-7f78a03f0a53" providerId="ADAL" clId="{FE04E4EC-6089-4F26-B5EB-3888AB5B12BC}" dt="2022-05-23T07:45:05.052" v="2295" actId="1076"/>
          <ac:spMkLst>
            <pc:docMk/>
            <pc:sldMk cId="782903538" sldId="304"/>
            <ac:spMk id="6" creationId="{E3D56F46-46CE-7EEE-25F8-454B2EC3A751}"/>
          </ac:spMkLst>
        </pc:spChg>
        <pc:spChg chg="mod">
          <ac:chgData name="Hanchen Wang" userId="bb8e805d-3b4c-422c-8c97-7f78a03f0a53" providerId="ADAL" clId="{FE04E4EC-6089-4F26-B5EB-3888AB5B12BC}" dt="2022-05-23T08:09:50.369" v="2583" actId="1076"/>
          <ac:spMkLst>
            <pc:docMk/>
            <pc:sldMk cId="782903538" sldId="304"/>
            <ac:spMk id="7" creationId="{B6BED928-38BB-2E71-F17E-CDBBFF7BAB91}"/>
          </ac:spMkLst>
        </pc:spChg>
        <pc:spChg chg="del">
          <ac:chgData name="Hanchen Wang" userId="bb8e805d-3b4c-422c-8c97-7f78a03f0a53" providerId="ADAL" clId="{FE04E4EC-6089-4F26-B5EB-3888AB5B12BC}" dt="2022-05-23T07:35:14.754" v="2125" actId="478"/>
          <ac:spMkLst>
            <pc:docMk/>
            <pc:sldMk cId="782903538" sldId="304"/>
            <ac:spMk id="10" creationId="{1AC71811-44BF-CE7C-07CA-10B40EED47B3}"/>
          </ac:spMkLst>
        </pc:spChg>
        <pc:spChg chg="del">
          <ac:chgData name="Hanchen Wang" userId="bb8e805d-3b4c-422c-8c97-7f78a03f0a53" providerId="ADAL" clId="{FE04E4EC-6089-4F26-B5EB-3888AB5B12BC}" dt="2022-05-23T07:35:17.518" v="2126" actId="478"/>
          <ac:spMkLst>
            <pc:docMk/>
            <pc:sldMk cId="782903538" sldId="304"/>
            <ac:spMk id="11" creationId="{3E8156E6-BFC0-7C05-7008-3BB2B338C379}"/>
          </ac:spMkLst>
        </pc:spChg>
        <pc:spChg chg="add mod">
          <ac:chgData name="Hanchen Wang" userId="bb8e805d-3b4c-422c-8c97-7f78a03f0a53" providerId="ADAL" clId="{FE04E4EC-6089-4F26-B5EB-3888AB5B12BC}" dt="2022-05-23T08:47:19.388" v="3099" actId="1076"/>
          <ac:spMkLst>
            <pc:docMk/>
            <pc:sldMk cId="782903538" sldId="304"/>
            <ac:spMk id="12" creationId="{8325C282-51B0-2CA3-175B-1146D7783B66}"/>
          </ac:spMkLst>
        </pc:spChg>
        <pc:spChg chg="add mod">
          <ac:chgData name="Hanchen Wang" userId="bb8e805d-3b4c-422c-8c97-7f78a03f0a53" providerId="ADAL" clId="{FE04E4EC-6089-4F26-B5EB-3888AB5B12BC}" dt="2022-05-23T08:06:53.322" v="2550" actId="14100"/>
          <ac:spMkLst>
            <pc:docMk/>
            <pc:sldMk cId="782903538" sldId="304"/>
            <ac:spMk id="13" creationId="{88224CA1-C3F1-E9AA-3746-CE414E911E8F}"/>
          </ac:spMkLst>
        </pc:spChg>
        <pc:spChg chg="add mod">
          <ac:chgData name="Hanchen Wang" userId="bb8e805d-3b4c-422c-8c97-7f78a03f0a53" providerId="ADAL" clId="{FE04E4EC-6089-4F26-B5EB-3888AB5B12BC}" dt="2022-05-23T08:07:41.983" v="2559" actId="14100"/>
          <ac:spMkLst>
            <pc:docMk/>
            <pc:sldMk cId="782903538" sldId="304"/>
            <ac:spMk id="14" creationId="{1520A7DF-5EA7-9C5C-070E-754F75005120}"/>
          </ac:spMkLst>
        </pc:spChg>
        <pc:spChg chg="add mod">
          <ac:chgData name="Hanchen Wang" userId="bb8e805d-3b4c-422c-8c97-7f78a03f0a53" providerId="ADAL" clId="{FE04E4EC-6089-4F26-B5EB-3888AB5B12BC}" dt="2022-05-23T08:08:29.384" v="2571" actId="1076"/>
          <ac:spMkLst>
            <pc:docMk/>
            <pc:sldMk cId="782903538" sldId="304"/>
            <ac:spMk id="15" creationId="{D20F7436-4B12-A748-97AA-1E0604B26DA6}"/>
          </ac:spMkLst>
        </pc:spChg>
        <pc:spChg chg="add mod">
          <ac:chgData name="Hanchen Wang" userId="bb8e805d-3b4c-422c-8c97-7f78a03f0a53" providerId="ADAL" clId="{FE04E4EC-6089-4F26-B5EB-3888AB5B12BC}" dt="2022-05-23T08:47:43.842" v="3115" actId="20577"/>
          <ac:spMkLst>
            <pc:docMk/>
            <pc:sldMk cId="782903538" sldId="304"/>
            <ac:spMk id="16" creationId="{19AE8799-B064-7193-413D-F6C6826D1485}"/>
          </ac:spMkLst>
        </pc:spChg>
        <pc:picChg chg="mod">
          <ac:chgData name="Hanchen Wang" userId="bb8e805d-3b4c-422c-8c97-7f78a03f0a53" providerId="ADAL" clId="{FE04E4EC-6089-4F26-B5EB-3888AB5B12BC}" dt="2022-05-23T08:07:28.425" v="2555" actId="1076"/>
          <ac:picMkLst>
            <pc:docMk/>
            <pc:sldMk cId="782903538" sldId="304"/>
            <ac:picMk id="4" creationId="{479BDB2C-1503-ED6D-96AB-C6031C93C2BC}"/>
          </ac:picMkLst>
        </pc:picChg>
        <pc:picChg chg="add del mod">
          <ac:chgData name="Hanchen Wang" userId="bb8e805d-3b4c-422c-8c97-7f78a03f0a53" providerId="ADAL" clId="{FE04E4EC-6089-4F26-B5EB-3888AB5B12BC}" dt="2022-05-23T08:06:28.799" v="2526" actId="478"/>
          <ac:picMkLst>
            <pc:docMk/>
            <pc:sldMk cId="782903538" sldId="304"/>
            <ac:picMk id="8" creationId="{21866879-E95C-F7AB-B6B5-361559AF021A}"/>
          </ac:picMkLst>
        </pc:picChg>
        <pc:picChg chg="del">
          <ac:chgData name="Hanchen Wang" userId="bb8e805d-3b4c-422c-8c97-7f78a03f0a53" providerId="ADAL" clId="{FE04E4EC-6089-4F26-B5EB-3888AB5B12BC}" dt="2022-05-23T07:44:22.579" v="2281" actId="478"/>
          <ac:picMkLst>
            <pc:docMk/>
            <pc:sldMk cId="782903538" sldId="304"/>
            <ac:picMk id="9" creationId="{05789FE7-2E98-5627-63CE-9B7E1B49EF7B}"/>
          </ac:picMkLst>
        </pc:picChg>
      </pc:sldChg>
      <pc:sldChg chg="addSp delSp modSp add mod addAnim delAnim modAnim">
        <pc:chgData name="Hanchen Wang" userId="bb8e805d-3b4c-422c-8c97-7f78a03f0a53" providerId="ADAL" clId="{FE04E4EC-6089-4F26-B5EB-3888AB5B12BC}" dt="2022-05-24T00:14:51.245" v="3731" actId="14100"/>
        <pc:sldMkLst>
          <pc:docMk/>
          <pc:sldMk cId="1927234524" sldId="305"/>
        </pc:sldMkLst>
        <pc:spChg chg="mod">
          <ac:chgData name="Hanchen Wang" userId="bb8e805d-3b4c-422c-8c97-7f78a03f0a53" providerId="ADAL" clId="{FE04E4EC-6089-4F26-B5EB-3888AB5B12BC}" dt="2022-05-23T08:17:43.544" v="2669" actId="20577"/>
          <ac:spMkLst>
            <pc:docMk/>
            <pc:sldMk cId="1927234524" sldId="305"/>
            <ac:spMk id="5" creationId="{BB234FED-B38A-724E-9B6F-B1A67A2D9849}"/>
          </ac:spMkLst>
        </pc:spChg>
        <pc:spChg chg="mod">
          <ac:chgData name="Hanchen Wang" userId="bb8e805d-3b4c-422c-8c97-7f78a03f0a53" providerId="ADAL" clId="{FE04E4EC-6089-4F26-B5EB-3888AB5B12BC}" dt="2022-05-24T00:14:37.586" v="3723" actId="20577"/>
          <ac:spMkLst>
            <pc:docMk/>
            <pc:sldMk cId="1927234524" sldId="305"/>
            <ac:spMk id="6" creationId="{E3D56F46-46CE-7EEE-25F8-454B2EC3A751}"/>
          </ac:spMkLst>
        </pc:spChg>
        <pc:spChg chg="mod">
          <ac:chgData name="Hanchen Wang" userId="bb8e805d-3b4c-422c-8c97-7f78a03f0a53" providerId="ADAL" clId="{FE04E4EC-6089-4F26-B5EB-3888AB5B12BC}" dt="2022-05-24T00:14:45.569" v="3729" actId="20577"/>
          <ac:spMkLst>
            <pc:docMk/>
            <pc:sldMk cId="1927234524" sldId="305"/>
            <ac:spMk id="7" creationId="{B6BED928-38BB-2E71-F17E-CDBBFF7BAB91}"/>
          </ac:spMkLst>
        </pc:spChg>
        <pc:spChg chg="add del mod">
          <ac:chgData name="Hanchen Wang" userId="bb8e805d-3b4c-422c-8c97-7f78a03f0a53" providerId="ADAL" clId="{FE04E4EC-6089-4F26-B5EB-3888AB5B12BC}" dt="2022-05-24T00:14:35.910" v="3722" actId="20577"/>
          <ac:spMkLst>
            <pc:docMk/>
            <pc:sldMk cId="1927234524" sldId="305"/>
            <ac:spMk id="12" creationId="{8325C282-51B0-2CA3-175B-1146D7783B66}"/>
          </ac:spMkLst>
        </pc:spChg>
        <pc:spChg chg="del">
          <ac:chgData name="Hanchen Wang" userId="bb8e805d-3b4c-422c-8c97-7f78a03f0a53" providerId="ADAL" clId="{FE04E4EC-6089-4F26-B5EB-3888AB5B12BC}" dt="2022-05-23T08:16:35.964" v="2586" actId="478"/>
          <ac:spMkLst>
            <pc:docMk/>
            <pc:sldMk cId="1927234524" sldId="305"/>
            <ac:spMk id="13" creationId="{88224CA1-C3F1-E9AA-3746-CE414E911E8F}"/>
          </ac:spMkLst>
        </pc:spChg>
        <pc:spChg chg="del">
          <ac:chgData name="Hanchen Wang" userId="bb8e805d-3b4c-422c-8c97-7f78a03f0a53" providerId="ADAL" clId="{FE04E4EC-6089-4F26-B5EB-3888AB5B12BC}" dt="2022-05-23T08:16:36.926" v="2587" actId="478"/>
          <ac:spMkLst>
            <pc:docMk/>
            <pc:sldMk cId="1927234524" sldId="305"/>
            <ac:spMk id="14" creationId="{1520A7DF-5EA7-9C5C-070E-754F75005120}"/>
          </ac:spMkLst>
        </pc:spChg>
        <pc:spChg chg="del">
          <ac:chgData name="Hanchen Wang" userId="bb8e805d-3b4c-422c-8c97-7f78a03f0a53" providerId="ADAL" clId="{FE04E4EC-6089-4F26-B5EB-3888AB5B12BC}" dt="2022-05-23T08:16:37.490" v="2588" actId="478"/>
          <ac:spMkLst>
            <pc:docMk/>
            <pc:sldMk cId="1927234524" sldId="305"/>
            <ac:spMk id="15" creationId="{D20F7436-4B12-A748-97AA-1E0604B26DA6}"/>
          </ac:spMkLst>
        </pc:spChg>
        <pc:picChg chg="del">
          <ac:chgData name="Hanchen Wang" userId="bb8e805d-3b4c-422c-8c97-7f78a03f0a53" providerId="ADAL" clId="{FE04E4EC-6089-4F26-B5EB-3888AB5B12BC}" dt="2022-05-23T08:16:34.516" v="2585" actId="478"/>
          <ac:picMkLst>
            <pc:docMk/>
            <pc:sldMk cId="1927234524" sldId="305"/>
            <ac:picMk id="4" creationId="{479BDB2C-1503-ED6D-96AB-C6031C93C2BC}"/>
          </ac:picMkLst>
        </pc:picChg>
        <pc:picChg chg="add mod">
          <ac:chgData name="Hanchen Wang" userId="bb8e805d-3b4c-422c-8c97-7f78a03f0a53" providerId="ADAL" clId="{FE04E4EC-6089-4F26-B5EB-3888AB5B12BC}" dt="2022-05-23T08:23:58.965" v="2758" actId="1076"/>
          <ac:picMkLst>
            <pc:docMk/>
            <pc:sldMk cId="1927234524" sldId="305"/>
            <ac:picMk id="8" creationId="{0288D847-01AC-827A-0F3C-57452D8A7614}"/>
          </ac:picMkLst>
        </pc:picChg>
        <pc:cxnChg chg="add del mod">
          <ac:chgData name="Hanchen Wang" userId="bb8e805d-3b4c-422c-8c97-7f78a03f0a53" providerId="ADAL" clId="{FE04E4EC-6089-4F26-B5EB-3888AB5B12BC}" dt="2022-05-23T08:30:48.062" v="2968" actId="478"/>
          <ac:cxnSpMkLst>
            <pc:docMk/>
            <pc:sldMk cId="1927234524" sldId="305"/>
            <ac:cxnSpMk id="10" creationId="{EE1F03F0-0388-4570-026A-F18D15B039C5}"/>
          </ac:cxnSpMkLst>
        </pc:cxnChg>
        <pc:cxnChg chg="add del mod">
          <ac:chgData name="Hanchen Wang" userId="bb8e805d-3b4c-422c-8c97-7f78a03f0a53" providerId="ADAL" clId="{FE04E4EC-6089-4F26-B5EB-3888AB5B12BC}" dt="2022-05-23T08:30:49.946" v="2969" actId="478"/>
          <ac:cxnSpMkLst>
            <pc:docMk/>
            <pc:sldMk cId="1927234524" sldId="305"/>
            <ac:cxnSpMk id="16" creationId="{BB79459C-8A89-066A-F1D6-E18F7348E2B3}"/>
          </ac:cxnSpMkLst>
        </pc:cxnChg>
        <pc:cxnChg chg="add mod">
          <ac:chgData name="Hanchen Wang" userId="bb8e805d-3b4c-422c-8c97-7f78a03f0a53" providerId="ADAL" clId="{FE04E4EC-6089-4F26-B5EB-3888AB5B12BC}" dt="2022-05-24T00:14:51.245" v="3731" actId="14100"/>
          <ac:cxnSpMkLst>
            <pc:docMk/>
            <pc:sldMk cId="1927234524" sldId="305"/>
            <ac:cxnSpMk id="19" creationId="{9E0CCDED-1FC6-9267-B64E-96A54129F593}"/>
          </ac:cxnSpMkLst>
        </pc:cxnChg>
        <pc:cxnChg chg="add mod">
          <ac:chgData name="Hanchen Wang" userId="bb8e805d-3b4c-422c-8c97-7f78a03f0a53" providerId="ADAL" clId="{FE04E4EC-6089-4F26-B5EB-3888AB5B12BC}" dt="2022-05-24T00:14:49.338" v="3730" actId="14100"/>
          <ac:cxnSpMkLst>
            <pc:docMk/>
            <pc:sldMk cId="1927234524" sldId="305"/>
            <ac:cxnSpMk id="20" creationId="{EC0722D8-8C0D-C1C1-9745-57F3890D5BD2}"/>
          </ac:cxnSpMkLst>
        </pc:cxnChg>
      </pc:sldChg>
      <pc:sldChg chg="addSp delSp modSp add mod delAnim modNotesTx">
        <pc:chgData name="Hanchen Wang" userId="bb8e805d-3b4c-422c-8c97-7f78a03f0a53" providerId="ADAL" clId="{FE04E4EC-6089-4F26-B5EB-3888AB5B12BC}" dt="2022-05-24T10:06:43.961" v="5810" actId="20577"/>
        <pc:sldMkLst>
          <pc:docMk/>
          <pc:sldMk cId="2786179330" sldId="306"/>
        </pc:sldMkLst>
        <pc:spChg chg="mod">
          <ac:chgData name="Hanchen Wang" userId="bb8e805d-3b4c-422c-8c97-7f78a03f0a53" providerId="ADAL" clId="{FE04E4EC-6089-4F26-B5EB-3888AB5B12BC}" dt="2022-05-24T00:16:27.442" v="3743" actId="20577"/>
          <ac:spMkLst>
            <pc:docMk/>
            <pc:sldMk cId="2786179330" sldId="306"/>
            <ac:spMk id="2" creationId="{0A55C11A-C80E-3E4B-B07F-C2A11A5D935B}"/>
          </ac:spMkLst>
        </pc:spChg>
        <pc:spChg chg="mod">
          <ac:chgData name="Hanchen Wang" userId="bb8e805d-3b4c-422c-8c97-7f78a03f0a53" providerId="ADAL" clId="{FE04E4EC-6089-4F26-B5EB-3888AB5B12BC}" dt="2022-05-23T08:48:35.917" v="3134" actId="20577"/>
          <ac:spMkLst>
            <pc:docMk/>
            <pc:sldMk cId="2786179330" sldId="306"/>
            <ac:spMk id="5" creationId="{BB234FED-B38A-724E-9B6F-B1A67A2D9849}"/>
          </ac:spMkLst>
        </pc:spChg>
        <pc:spChg chg="mod">
          <ac:chgData name="Hanchen Wang" userId="bb8e805d-3b4c-422c-8c97-7f78a03f0a53" providerId="ADAL" clId="{FE04E4EC-6089-4F26-B5EB-3888AB5B12BC}" dt="2022-05-23T08:52:43.600" v="3326" actId="20577"/>
          <ac:spMkLst>
            <pc:docMk/>
            <pc:sldMk cId="2786179330" sldId="306"/>
            <ac:spMk id="6" creationId="{E3D56F46-46CE-7EEE-25F8-454B2EC3A751}"/>
          </ac:spMkLst>
        </pc:spChg>
        <pc:spChg chg="mod">
          <ac:chgData name="Hanchen Wang" userId="bb8e805d-3b4c-422c-8c97-7f78a03f0a53" providerId="ADAL" clId="{FE04E4EC-6089-4F26-B5EB-3888AB5B12BC}" dt="2022-05-23T08:57:22.999" v="3555" actId="20577"/>
          <ac:spMkLst>
            <pc:docMk/>
            <pc:sldMk cId="2786179330" sldId="306"/>
            <ac:spMk id="7" creationId="{B6BED928-38BB-2E71-F17E-CDBBFF7BAB91}"/>
          </ac:spMkLst>
        </pc:spChg>
        <pc:spChg chg="mod">
          <ac:chgData name="Hanchen Wang" userId="bb8e805d-3b4c-422c-8c97-7f78a03f0a53" providerId="ADAL" clId="{FE04E4EC-6089-4F26-B5EB-3888AB5B12BC}" dt="2022-05-23T08:53:03.586" v="3329" actId="1076"/>
          <ac:spMkLst>
            <pc:docMk/>
            <pc:sldMk cId="2786179330" sldId="306"/>
            <ac:spMk id="12" creationId="{8325C282-51B0-2CA3-175B-1146D7783B66}"/>
          </ac:spMkLst>
        </pc:spChg>
        <pc:spChg chg="add mod">
          <ac:chgData name="Hanchen Wang" userId="bb8e805d-3b4c-422c-8c97-7f78a03f0a53" providerId="ADAL" clId="{FE04E4EC-6089-4F26-B5EB-3888AB5B12BC}" dt="2022-05-23T08:58:37.487" v="3720" actId="20577"/>
          <ac:spMkLst>
            <pc:docMk/>
            <pc:sldMk cId="2786179330" sldId="306"/>
            <ac:spMk id="13" creationId="{F0979DBF-1CDB-4D22-E469-C1A60456C328}"/>
          </ac:spMkLst>
        </pc:spChg>
        <pc:picChg chg="add mod">
          <ac:chgData name="Hanchen Wang" userId="bb8e805d-3b4c-422c-8c97-7f78a03f0a53" providerId="ADAL" clId="{FE04E4EC-6089-4F26-B5EB-3888AB5B12BC}" dt="2022-05-23T08:49:18.681" v="3181" actId="1076"/>
          <ac:picMkLst>
            <pc:docMk/>
            <pc:sldMk cId="2786179330" sldId="306"/>
            <ac:picMk id="4" creationId="{5F314535-84F8-4067-6738-DAD0B756B997}"/>
          </ac:picMkLst>
        </pc:picChg>
        <pc:picChg chg="del">
          <ac:chgData name="Hanchen Wang" userId="bb8e805d-3b4c-422c-8c97-7f78a03f0a53" providerId="ADAL" clId="{FE04E4EC-6089-4F26-B5EB-3888AB5B12BC}" dt="2022-05-23T08:35:30.975" v="2987" actId="478"/>
          <ac:picMkLst>
            <pc:docMk/>
            <pc:sldMk cId="2786179330" sldId="306"/>
            <ac:picMk id="8" creationId="{0288D847-01AC-827A-0F3C-57452D8A7614}"/>
          </ac:picMkLst>
        </pc:picChg>
        <pc:cxnChg chg="del">
          <ac:chgData name="Hanchen Wang" userId="bb8e805d-3b4c-422c-8c97-7f78a03f0a53" providerId="ADAL" clId="{FE04E4EC-6089-4F26-B5EB-3888AB5B12BC}" dt="2022-05-23T08:35:32.164" v="2988" actId="478"/>
          <ac:cxnSpMkLst>
            <pc:docMk/>
            <pc:sldMk cId="2786179330" sldId="306"/>
            <ac:cxnSpMk id="19" creationId="{9E0CCDED-1FC6-9267-B64E-96A54129F593}"/>
          </ac:cxnSpMkLst>
        </pc:cxnChg>
        <pc:cxnChg chg="del">
          <ac:chgData name="Hanchen Wang" userId="bb8e805d-3b4c-422c-8c97-7f78a03f0a53" providerId="ADAL" clId="{FE04E4EC-6089-4F26-B5EB-3888AB5B12BC}" dt="2022-05-23T08:35:33.158" v="2989" actId="478"/>
          <ac:cxnSpMkLst>
            <pc:docMk/>
            <pc:sldMk cId="2786179330" sldId="306"/>
            <ac:cxnSpMk id="20" creationId="{EC0722D8-8C0D-C1C1-9745-57F3890D5BD2}"/>
          </ac:cxnSpMkLst>
        </pc:cxnChg>
      </pc:sldChg>
      <pc:sldChg chg="addSp delSp modSp add mod modNotesTx">
        <pc:chgData name="Hanchen Wang" userId="bb8e805d-3b4c-422c-8c97-7f78a03f0a53" providerId="ADAL" clId="{FE04E4EC-6089-4F26-B5EB-3888AB5B12BC}" dt="2022-05-24T10:07:50.797" v="5811" actId="20577"/>
        <pc:sldMkLst>
          <pc:docMk/>
          <pc:sldMk cId="1493603281" sldId="307"/>
        </pc:sldMkLst>
        <pc:spChg chg="mod">
          <ac:chgData name="Hanchen Wang" userId="bb8e805d-3b4c-422c-8c97-7f78a03f0a53" providerId="ADAL" clId="{FE04E4EC-6089-4F26-B5EB-3888AB5B12BC}" dt="2022-05-24T00:16:33.781" v="3754" actId="20577"/>
          <ac:spMkLst>
            <pc:docMk/>
            <pc:sldMk cId="1493603281" sldId="307"/>
            <ac:spMk id="2" creationId="{0A55C11A-C80E-3E4B-B07F-C2A11A5D935B}"/>
          </ac:spMkLst>
        </pc:spChg>
        <pc:spChg chg="mod">
          <ac:chgData name="Hanchen Wang" userId="bb8e805d-3b4c-422c-8c97-7f78a03f0a53" providerId="ADAL" clId="{FE04E4EC-6089-4F26-B5EB-3888AB5B12BC}" dt="2022-05-24T00:16:41.734" v="3773" actId="20577"/>
          <ac:spMkLst>
            <pc:docMk/>
            <pc:sldMk cId="1493603281" sldId="307"/>
            <ac:spMk id="5" creationId="{BB234FED-B38A-724E-9B6F-B1A67A2D9849}"/>
          </ac:spMkLst>
        </pc:spChg>
        <pc:spChg chg="mod">
          <ac:chgData name="Hanchen Wang" userId="bb8e805d-3b4c-422c-8c97-7f78a03f0a53" providerId="ADAL" clId="{FE04E4EC-6089-4F26-B5EB-3888AB5B12BC}" dt="2022-05-24T00:27:53.683" v="3879" actId="1076"/>
          <ac:spMkLst>
            <pc:docMk/>
            <pc:sldMk cId="1493603281" sldId="307"/>
            <ac:spMk id="6" creationId="{E3D56F46-46CE-7EEE-25F8-454B2EC3A751}"/>
          </ac:spMkLst>
        </pc:spChg>
        <pc:spChg chg="del">
          <ac:chgData name="Hanchen Wang" userId="bb8e805d-3b4c-422c-8c97-7f78a03f0a53" providerId="ADAL" clId="{FE04E4EC-6089-4F26-B5EB-3888AB5B12BC}" dt="2022-05-24T00:17:22.182" v="3800" actId="478"/>
          <ac:spMkLst>
            <pc:docMk/>
            <pc:sldMk cId="1493603281" sldId="307"/>
            <ac:spMk id="7" creationId="{B6BED928-38BB-2E71-F17E-CDBBFF7BAB91}"/>
          </ac:spMkLst>
        </pc:spChg>
        <pc:spChg chg="del">
          <ac:chgData name="Hanchen Wang" userId="bb8e805d-3b4c-422c-8c97-7f78a03f0a53" providerId="ADAL" clId="{FE04E4EC-6089-4F26-B5EB-3888AB5B12BC}" dt="2022-05-24T00:17:20.838" v="3799" actId="478"/>
          <ac:spMkLst>
            <pc:docMk/>
            <pc:sldMk cId="1493603281" sldId="307"/>
            <ac:spMk id="12" creationId="{8325C282-51B0-2CA3-175B-1146D7783B66}"/>
          </ac:spMkLst>
        </pc:spChg>
        <pc:spChg chg="del">
          <ac:chgData name="Hanchen Wang" userId="bb8e805d-3b4c-422c-8c97-7f78a03f0a53" providerId="ADAL" clId="{FE04E4EC-6089-4F26-B5EB-3888AB5B12BC}" dt="2022-05-24T00:17:23.371" v="3801" actId="478"/>
          <ac:spMkLst>
            <pc:docMk/>
            <pc:sldMk cId="1493603281" sldId="307"/>
            <ac:spMk id="13" creationId="{F0979DBF-1CDB-4D22-E469-C1A60456C328}"/>
          </ac:spMkLst>
        </pc:spChg>
        <pc:picChg chg="del">
          <ac:chgData name="Hanchen Wang" userId="bb8e805d-3b4c-422c-8c97-7f78a03f0a53" providerId="ADAL" clId="{FE04E4EC-6089-4F26-B5EB-3888AB5B12BC}" dt="2022-05-24T00:17:41.655" v="3813" actId="478"/>
          <ac:picMkLst>
            <pc:docMk/>
            <pc:sldMk cId="1493603281" sldId="307"/>
            <ac:picMk id="4" creationId="{5F314535-84F8-4067-6738-DAD0B756B997}"/>
          </ac:picMkLst>
        </pc:picChg>
        <pc:picChg chg="add mod">
          <ac:chgData name="Hanchen Wang" userId="bb8e805d-3b4c-422c-8c97-7f78a03f0a53" providerId="ADAL" clId="{FE04E4EC-6089-4F26-B5EB-3888AB5B12BC}" dt="2022-05-24T00:27:44.848" v="3877" actId="1076"/>
          <ac:picMkLst>
            <pc:docMk/>
            <pc:sldMk cId="1493603281" sldId="307"/>
            <ac:picMk id="8" creationId="{0AD5AA30-2D06-1FE2-6BC6-A4D6D1E6427E}"/>
          </ac:picMkLst>
        </pc:picChg>
        <pc:picChg chg="add mod">
          <ac:chgData name="Hanchen Wang" userId="bb8e805d-3b4c-422c-8c97-7f78a03f0a53" providerId="ADAL" clId="{FE04E4EC-6089-4F26-B5EB-3888AB5B12BC}" dt="2022-05-24T00:27:47.996" v="3878" actId="1037"/>
          <ac:picMkLst>
            <pc:docMk/>
            <pc:sldMk cId="1493603281" sldId="307"/>
            <ac:picMk id="10" creationId="{FE6323F0-BE97-C63F-C2C7-3229F1CA5C46}"/>
          </ac:picMkLst>
        </pc:picChg>
      </pc:sldChg>
      <pc:sldChg chg="add del">
        <pc:chgData name="Hanchen Wang" userId="bb8e805d-3b4c-422c-8c97-7f78a03f0a53" providerId="ADAL" clId="{FE04E4EC-6089-4F26-B5EB-3888AB5B12BC}" dt="2022-05-24T00:25:42.306" v="3856"/>
        <pc:sldMkLst>
          <pc:docMk/>
          <pc:sldMk cId="2340673371" sldId="308"/>
        </pc:sldMkLst>
      </pc:sldChg>
      <pc:sldChg chg="addSp delSp modSp add mod modNotesTx">
        <pc:chgData name="Hanchen Wang" userId="bb8e805d-3b4c-422c-8c97-7f78a03f0a53" providerId="ADAL" clId="{FE04E4EC-6089-4F26-B5EB-3888AB5B12BC}" dt="2022-05-24T10:08:36.470" v="5815" actId="20577"/>
        <pc:sldMkLst>
          <pc:docMk/>
          <pc:sldMk cId="2609428623" sldId="308"/>
        </pc:sldMkLst>
        <pc:spChg chg="mod">
          <ac:chgData name="Hanchen Wang" userId="bb8e805d-3b4c-422c-8c97-7f78a03f0a53" providerId="ADAL" clId="{FE04E4EC-6089-4F26-B5EB-3888AB5B12BC}" dt="2022-05-24T00:28:31.484" v="3936" actId="20577"/>
          <ac:spMkLst>
            <pc:docMk/>
            <pc:sldMk cId="2609428623" sldId="308"/>
            <ac:spMk id="5" creationId="{BB234FED-B38A-724E-9B6F-B1A67A2D9849}"/>
          </ac:spMkLst>
        </pc:spChg>
        <pc:spChg chg="del">
          <ac:chgData name="Hanchen Wang" userId="bb8e805d-3b4c-422c-8c97-7f78a03f0a53" providerId="ADAL" clId="{FE04E4EC-6089-4F26-B5EB-3888AB5B12BC}" dt="2022-05-24T00:28:34.305" v="3937" actId="478"/>
          <ac:spMkLst>
            <pc:docMk/>
            <pc:sldMk cId="2609428623" sldId="308"/>
            <ac:spMk id="6" creationId="{E3D56F46-46CE-7EEE-25F8-454B2EC3A751}"/>
          </ac:spMkLst>
        </pc:spChg>
        <pc:picChg chg="add mod">
          <ac:chgData name="Hanchen Wang" userId="bb8e805d-3b4c-422c-8c97-7f78a03f0a53" providerId="ADAL" clId="{FE04E4EC-6089-4F26-B5EB-3888AB5B12BC}" dt="2022-05-24T00:28:51.689" v="3941" actId="1076"/>
          <ac:picMkLst>
            <pc:docMk/>
            <pc:sldMk cId="2609428623" sldId="308"/>
            <ac:picMk id="4" creationId="{617F470A-1730-CB37-2C9A-C8ED419AB8D1}"/>
          </ac:picMkLst>
        </pc:picChg>
        <pc:picChg chg="del">
          <ac:chgData name="Hanchen Wang" userId="bb8e805d-3b4c-422c-8c97-7f78a03f0a53" providerId="ADAL" clId="{FE04E4EC-6089-4F26-B5EB-3888AB5B12BC}" dt="2022-05-24T00:28:35.576" v="3938" actId="478"/>
          <ac:picMkLst>
            <pc:docMk/>
            <pc:sldMk cId="2609428623" sldId="308"/>
            <ac:picMk id="8" creationId="{0AD5AA30-2D06-1FE2-6BC6-A4D6D1E6427E}"/>
          </ac:picMkLst>
        </pc:picChg>
        <pc:picChg chg="add del">
          <ac:chgData name="Hanchen Wang" userId="bb8e805d-3b4c-422c-8c97-7f78a03f0a53" providerId="ADAL" clId="{FE04E4EC-6089-4F26-B5EB-3888AB5B12BC}" dt="2022-05-24T00:29:02.230" v="3943" actId="22"/>
          <ac:picMkLst>
            <pc:docMk/>
            <pc:sldMk cId="2609428623" sldId="308"/>
            <ac:picMk id="9" creationId="{C4371614-14B9-591E-587B-CC131D165326}"/>
          </ac:picMkLst>
        </pc:picChg>
        <pc:picChg chg="del">
          <ac:chgData name="Hanchen Wang" userId="bb8e805d-3b4c-422c-8c97-7f78a03f0a53" providerId="ADAL" clId="{FE04E4EC-6089-4F26-B5EB-3888AB5B12BC}" dt="2022-05-24T00:28:36.886" v="3939" actId="478"/>
          <ac:picMkLst>
            <pc:docMk/>
            <pc:sldMk cId="2609428623" sldId="308"/>
            <ac:picMk id="10" creationId="{FE6323F0-BE97-C63F-C2C7-3229F1CA5C46}"/>
          </ac:picMkLst>
        </pc:picChg>
      </pc:sldChg>
      <pc:sldChg chg="addSp delSp modSp add mod">
        <pc:chgData name="Hanchen Wang" userId="bb8e805d-3b4c-422c-8c97-7f78a03f0a53" providerId="ADAL" clId="{FE04E4EC-6089-4F26-B5EB-3888AB5B12BC}" dt="2022-05-24T00:32:28.390" v="4050" actId="1037"/>
        <pc:sldMkLst>
          <pc:docMk/>
          <pc:sldMk cId="2615407546" sldId="309"/>
        </pc:sldMkLst>
        <pc:spChg chg="mod">
          <ac:chgData name="Hanchen Wang" userId="bb8e805d-3b4c-422c-8c97-7f78a03f0a53" providerId="ADAL" clId="{FE04E4EC-6089-4F26-B5EB-3888AB5B12BC}" dt="2022-05-24T00:29:21.024" v="3966" actId="20577"/>
          <ac:spMkLst>
            <pc:docMk/>
            <pc:sldMk cId="2615407546" sldId="309"/>
            <ac:spMk id="5" creationId="{BB234FED-B38A-724E-9B6F-B1A67A2D9849}"/>
          </ac:spMkLst>
        </pc:spChg>
        <pc:spChg chg="add mod">
          <ac:chgData name="Hanchen Wang" userId="bb8e805d-3b4c-422c-8c97-7f78a03f0a53" providerId="ADAL" clId="{FE04E4EC-6089-4F26-B5EB-3888AB5B12BC}" dt="2022-05-24T00:32:22.657" v="4045" actId="1038"/>
          <ac:spMkLst>
            <pc:docMk/>
            <pc:sldMk cId="2615407546" sldId="309"/>
            <ac:spMk id="7" creationId="{4D94B017-CF7B-DD5F-045E-EFE01C90FFD0}"/>
          </ac:spMkLst>
        </pc:spChg>
        <pc:spChg chg="add mod">
          <ac:chgData name="Hanchen Wang" userId="bb8e805d-3b4c-422c-8c97-7f78a03f0a53" providerId="ADAL" clId="{FE04E4EC-6089-4F26-B5EB-3888AB5B12BC}" dt="2022-05-24T00:32:22.657" v="4045" actId="1038"/>
          <ac:spMkLst>
            <pc:docMk/>
            <pc:sldMk cId="2615407546" sldId="309"/>
            <ac:spMk id="8" creationId="{A50D75EA-7835-4985-BF58-E584311C4006}"/>
          </ac:spMkLst>
        </pc:spChg>
        <pc:picChg chg="del">
          <ac:chgData name="Hanchen Wang" userId="bb8e805d-3b4c-422c-8c97-7f78a03f0a53" providerId="ADAL" clId="{FE04E4EC-6089-4F26-B5EB-3888AB5B12BC}" dt="2022-05-24T00:29:23.110" v="3967" actId="478"/>
          <ac:picMkLst>
            <pc:docMk/>
            <pc:sldMk cId="2615407546" sldId="309"/>
            <ac:picMk id="4" creationId="{617F470A-1730-CB37-2C9A-C8ED419AB8D1}"/>
          </ac:picMkLst>
        </pc:picChg>
        <pc:picChg chg="add mod">
          <ac:chgData name="Hanchen Wang" userId="bb8e805d-3b4c-422c-8c97-7f78a03f0a53" providerId="ADAL" clId="{FE04E4EC-6089-4F26-B5EB-3888AB5B12BC}" dt="2022-05-24T00:32:28.390" v="4050" actId="1037"/>
          <ac:picMkLst>
            <pc:docMk/>
            <pc:sldMk cId="2615407546" sldId="309"/>
            <ac:picMk id="6" creationId="{4FC3B65E-9D26-0476-133D-E41B69A3B261}"/>
          </ac:picMkLst>
        </pc:picChg>
      </pc:sldChg>
      <pc:sldChg chg="addSp delSp modSp add mod">
        <pc:chgData name="Hanchen Wang" userId="bb8e805d-3b4c-422c-8c97-7f78a03f0a53" providerId="ADAL" clId="{FE04E4EC-6089-4F26-B5EB-3888AB5B12BC}" dt="2022-05-24T00:37:39.701" v="4382" actId="20577"/>
        <pc:sldMkLst>
          <pc:docMk/>
          <pc:sldMk cId="468383147" sldId="310"/>
        </pc:sldMkLst>
        <pc:spChg chg="mod">
          <ac:chgData name="Hanchen Wang" userId="bb8e805d-3b4c-422c-8c97-7f78a03f0a53" providerId="ADAL" clId="{FE04E4EC-6089-4F26-B5EB-3888AB5B12BC}" dt="2022-05-24T00:35:09.006" v="4087" actId="20577"/>
          <ac:spMkLst>
            <pc:docMk/>
            <pc:sldMk cId="468383147" sldId="310"/>
            <ac:spMk id="5" creationId="{BB234FED-B38A-724E-9B6F-B1A67A2D9849}"/>
          </ac:spMkLst>
        </pc:spChg>
        <pc:spChg chg="mod">
          <ac:chgData name="Hanchen Wang" userId="bb8e805d-3b4c-422c-8c97-7f78a03f0a53" providerId="ADAL" clId="{FE04E4EC-6089-4F26-B5EB-3888AB5B12BC}" dt="2022-05-24T00:36:46.399" v="4252" actId="20577"/>
          <ac:spMkLst>
            <pc:docMk/>
            <pc:sldMk cId="468383147" sldId="310"/>
            <ac:spMk id="7" creationId="{4D94B017-CF7B-DD5F-045E-EFE01C90FFD0}"/>
          </ac:spMkLst>
        </pc:spChg>
        <pc:spChg chg="mod">
          <ac:chgData name="Hanchen Wang" userId="bb8e805d-3b4c-422c-8c97-7f78a03f0a53" providerId="ADAL" clId="{FE04E4EC-6089-4F26-B5EB-3888AB5B12BC}" dt="2022-05-24T00:37:39.701" v="4382" actId="20577"/>
          <ac:spMkLst>
            <pc:docMk/>
            <pc:sldMk cId="468383147" sldId="310"/>
            <ac:spMk id="8" creationId="{A50D75EA-7835-4985-BF58-E584311C4006}"/>
          </ac:spMkLst>
        </pc:spChg>
        <pc:picChg chg="add mod">
          <ac:chgData name="Hanchen Wang" userId="bb8e805d-3b4c-422c-8c97-7f78a03f0a53" providerId="ADAL" clId="{FE04E4EC-6089-4F26-B5EB-3888AB5B12BC}" dt="2022-05-24T00:37:24.681" v="4358" actId="1035"/>
          <ac:picMkLst>
            <pc:docMk/>
            <pc:sldMk cId="468383147" sldId="310"/>
            <ac:picMk id="4" creationId="{97E26817-4F21-54AC-F908-6DFE83D76224}"/>
          </ac:picMkLst>
        </pc:picChg>
        <pc:picChg chg="del">
          <ac:chgData name="Hanchen Wang" userId="bb8e805d-3b4c-422c-8c97-7f78a03f0a53" providerId="ADAL" clId="{FE04E4EC-6089-4F26-B5EB-3888AB5B12BC}" dt="2022-05-24T00:35:10.622" v="4088" actId="478"/>
          <ac:picMkLst>
            <pc:docMk/>
            <pc:sldMk cId="468383147" sldId="310"/>
            <ac:picMk id="6" creationId="{4FC3B65E-9D26-0476-133D-E41B69A3B261}"/>
          </ac:picMkLst>
        </pc:picChg>
      </pc:sldChg>
      <pc:sldChg chg="addSp delSp modSp add mod modNotesTx">
        <pc:chgData name="Hanchen Wang" userId="bb8e805d-3b4c-422c-8c97-7f78a03f0a53" providerId="ADAL" clId="{FE04E4EC-6089-4F26-B5EB-3888AB5B12BC}" dt="2022-05-24T10:14:50.405" v="5818" actId="20577"/>
        <pc:sldMkLst>
          <pc:docMk/>
          <pc:sldMk cId="3123819929" sldId="311"/>
        </pc:sldMkLst>
        <pc:spChg chg="mod">
          <ac:chgData name="Hanchen Wang" userId="bb8e805d-3b4c-422c-8c97-7f78a03f0a53" providerId="ADAL" clId="{FE04E4EC-6089-4F26-B5EB-3888AB5B12BC}" dt="2022-05-24T02:19:38.049" v="4401" actId="20577"/>
          <ac:spMkLst>
            <pc:docMk/>
            <pc:sldMk cId="3123819929" sldId="311"/>
            <ac:spMk id="5" creationId="{BB234FED-B38A-724E-9B6F-B1A67A2D9849}"/>
          </ac:spMkLst>
        </pc:spChg>
        <pc:spChg chg="mod">
          <ac:chgData name="Hanchen Wang" userId="bb8e805d-3b4c-422c-8c97-7f78a03f0a53" providerId="ADAL" clId="{FE04E4EC-6089-4F26-B5EB-3888AB5B12BC}" dt="2022-05-24T02:21:49.772" v="4577" actId="1076"/>
          <ac:spMkLst>
            <pc:docMk/>
            <pc:sldMk cId="3123819929" sldId="311"/>
            <ac:spMk id="7" creationId="{4D94B017-CF7B-DD5F-045E-EFE01C90FFD0}"/>
          </ac:spMkLst>
        </pc:spChg>
        <pc:spChg chg="mod">
          <ac:chgData name="Hanchen Wang" userId="bb8e805d-3b4c-422c-8c97-7f78a03f0a53" providerId="ADAL" clId="{FE04E4EC-6089-4F26-B5EB-3888AB5B12BC}" dt="2022-05-24T02:23:17.386" v="4760" actId="1076"/>
          <ac:spMkLst>
            <pc:docMk/>
            <pc:sldMk cId="3123819929" sldId="311"/>
            <ac:spMk id="8" creationId="{A50D75EA-7835-4985-BF58-E584311C4006}"/>
          </ac:spMkLst>
        </pc:spChg>
        <pc:picChg chg="del">
          <ac:chgData name="Hanchen Wang" userId="bb8e805d-3b4c-422c-8c97-7f78a03f0a53" providerId="ADAL" clId="{FE04E4EC-6089-4F26-B5EB-3888AB5B12BC}" dt="2022-05-24T02:19:41.204" v="4402" actId="478"/>
          <ac:picMkLst>
            <pc:docMk/>
            <pc:sldMk cId="3123819929" sldId="311"/>
            <ac:picMk id="4" creationId="{97E26817-4F21-54AC-F908-6DFE83D76224}"/>
          </ac:picMkLst>
        </pc:picChg>
        <pc:picChg chg="add mod">
          <ac:chgData name="Hanchen Wang" userId="bb8e805d-3b4c-422c-8c97-7f78a03f0a53" providerId="ADAL" clId="{FE04E4EC-6089-4F26-B5EB-3888AB5B12BC}" dt="2022-05-24T02:19:58.042" v="4406" actId="1076"/>
          <ac:picMkLst>
            <pc:docMk/>
            <pc:sldMk cId="3123819929" sldId="311"/>
            <ac:picMk id="6" creationId="{DB204B2F-6214-B16C-FF3F-7D02843D830D}"/>
          </ac:picMkLst>
        </pc:picChg>
      </pc:sldChg>
      <pc:sldChg chg="addSp delSp modSp add mod">
        <pc:chgData name="Hanchen Wang" userId="bb8e805d-3b4c-422c-8c97-7f78a03f0a53" providerId="ADAL" clId="{FE04E4EC-6089-4F26-B5EB-3888AB5B12BC}" dt="2022-05-24T02:25:27.281" v="4822" actId="1076"/>
        <pc:sldMkLst>
          <pc:docMk/>
          <pc:sldMk cId="902378080" sldId="312"/>
        </pc:sldMkLst>
        <pc:spChg chg="mod">
          <ac:chgData name="Hanchen Wang" userId="bb8e805d-3b4c-422c-8c97-7f78a03f0a53" providerId="ADAL" clId="{FE04E4EC-6089-4F26-B5EB-3888AB5B12BC}" dt="2022-05-24T02:25:02.078" v="4815" actId="20577"/>
          <ac:spMkLst>
            <pc:docMk/>
            <pc:sldMk cId="902378080" sldId="312"/>
            <ac:spMk id="5" creationId="{BB234FED-B38A-724E-9B6F-B1A67A2D9849}"/>
          </ac:spMkLst>
        </pc:spChg>
        <pc:spChg chg="del mod">
          <ac:chgData name="Hanchen Wang" userId="bb8e805d-3b4c-422c-8c97-7f78a03f0a53" providerId="ADAL" clId="{FE04E4EC-6089-4F26-B5EB-3888AB5B12BC}" dt="2022-05-24T02:24:14.089" v="4798" actId="478"/>
          <ac:spMkLst>
            <pc:docMk/>
            <pc:sldMk cId="902378080" sldId="312"/>
            <ac:spMk id="7" creationId="{4D94B017-CF7B-DD5F-045E-EFE01C90FFD0}"/>
          </ac:spMkLst>
        </pc:spChg>
        <pc:spChg chg="del">
          <ac:chgData name="Hanchen Wang" userId="bb8e805d-3b4c-422c-8c97-7f78a03f0a53" providerId="ADAL" clId="{FE04E4EC-6089-4F26-B5EB-3888AB5B12BC}" dt="2022-05-24T02:24:16.457" v="4799" actId="478"/>
          <ac:spMkLst>
            <pc:docMk/>
            <pc:sldMk cId="902378080" sldId="312"/>
            <ac:spMk id="8" creationId="{A50D75EA-7835-4985-BF58-E584311C4006}"/>
          </ac:spMkLst>
        </pc:spChg>
        <pc:picChg chg="add mod">
          <ac:chgData name="Hanchen Wang" userId="bb8e805d-3b4c-422c-8c97-7f78a03f0a53" providerId="ADAL" clId="{FE04E4EC-6089-4F26-B5EB-3888AB5B12BC}" dt="2022-05-24T02:25:20.735" v="4820" actId="1037"/>
          <ac:picMkLst>
            <pc:docMk/>
            <pc:sldMk cId="902378080" sldId="312"/>
            <ac:picMk id="4" creationId="{657669EC-986B-1726-42C2-DBCD81699B87}"/>
          </ac:picMkLst>
        </pc:picChg>
        <pc:picChg chg="del">
          <ac:chgData name="Hanchen Wang" userId="bb8e805d-3b4c-422c-8c97-7f78a03f0a53" providerId="ADAL" clId="{FE04E4EC-6089-4F26-B5EB-3888AB5B12BC}" dt="2022-05-24T02:23:56.047" v="4796" actId="478"/>
          <ac:picMkLst>
            <pc:docMk/>
            <pc:sldMk cId="902378080" sldId="312"/>
            <ac:picMk id="6" creationId="{DB204B2F-6214-B16C-FF3F-7D02843D830D}"/>
          </ac:picMkLst>
        </pc:picChg>
        <pc:picChg chg="add mod">
          <ac:chgData name="Hanchen Wang" userId="bb8e805d-3b4c-422c-8c97-7f78a03f0a53" providerId="ADAL" clId="{FE04E4EC-6089-4F26-B5EB-3888AB5B12BC}" dt="2022-05-24T02:25:27.281" v="4822" actId="1076"/>
          <ac:picMkLst>
            <pc:docMk/>
            <pc:sldMk cId="902378080" sldId="312"/>
            <ac:picMk id="10" creationId="{9C96D5CB-4EE7-F22E-1793-783DB226A116}"/>
          </ac:picMkLst>
        </pc:picChg>
      </pc:sldChg>
      <pc:sldChg chg="addSp delSp modSp add mod">
        <pc:chgData name="Hanchen Wang" userId="bb8e805d-3b4c-422c-8c97-7f78a03f0a53" providerId="ADAL" clId="{FE04E4EC-6089-4F26-B5EB-3888AB5B12BC}" dt="2022-05-24T02:36:01.398" v="5164" actId="16959"/>
        <pc:sldMkLst>
          <pc:docMk/>
          <pc:sldMk cId="3825051852" sldId="313"/>
        </pc:sldMkLst>
        <pc:spChg chg="mod">
          <ac:chgData name="Hanchen Wang" userId="bb8e805d-3b4c-422c-8c97-7f78a03f0a53" providerId="ADAL" clId="{FE04E4EC-6089-4F26-B5EB-3888AB5B12BC}" dt="2022-05-24T02:27:10.403" v="4886" actId="20577"/>
          <ac:spMkLst>
            <pc:docMk/>
            <pc:sldMk cId="3825051852" sldId="313"/>
            <ac:spMk id="5" creationId="{BB234FED-B38A-724E-9B6F-B1A67A2D9849}"/>
          </ac:spMkLst>
        </pc:spChg>
        <pc:spChg chg="add mod">
          <ac:chgData name="Hanchen Wang" userId="bb8e805d-3b4c-422c-8c97-7f78a03f0a53" providerId="ADAL" clId="{FE04E4EC-6089-4F26-B5EB-3888AB5B12BC}" dt="2022-05-24T02:36:01.398" v="5164" actId="16959"/>
          <ac:spMkLst>
            <pc:docMk/>
            <pc:sldMk cId="3825051852" sldId="313"/>
            <ac:spMk id="11" creationId="{B0A93E83-DE30-41A1-7190-35085CD39DDA}"/>
          </ac:spMkLst>
        </pc:spChg>
        <pc:picChg chg="del">
          <ac:chgData name="Hanchen Wang" userId="bb8e805d-3b4c-422c-8c97-7f78a03f0a53" providerId="ADAL" clId="{FE04E4EC-6089-4F26-B5EB-3888AB5B12BC}" dt="2022-05-24T02:26:31.022" v="4833" actId="478"/>
          <ac:picMkLst>
            <pc:docMk/>
            <pc:sldMk cId="3825051852" sldId="313"/>
            <ac:picMk id="4" creationId="{657669EC-986B-1726-42C2-DBCD81699B87}"/>
          </ac:picMkLst>
        </pc:picChg>
        <pc:picChg chg="add del mod">
          <ac:chgData name="Hanchen Wang" userId="bb8e805d-3b4c-422c-8c97-7f78a03f0a53" providerId="ADAL" clId="{FE04E4EC-6089-4F26-B5EB-3888AB5B12BC}" dt="2022-05-24T02:26:56.489" v="4837" actId="478"/>
          <ac:picMkLst>
            <pc:docMk/>
            <pc:sldMk cId="3825051852" sldId="313"/>
            <ac:picMk id="6" creationId="{6D1CC35F-2B12-52AB-B6DB-AE490E17080A}"/>
          </ac:picMkLst>
        </pc:picChg>
        <pc:picChg chg="add mod">
          <ac:chgData name="Hanchen Wang" userId="bb8e805d-3b4c-422c-8c97-7f78a03f0a53" providerId="ADAL" clId="{FE04E4EC-6089-4F26-B5EB-3888AB5B12BC}" dt="2022-05-24T02:27:22.780" v="4888" actId="1076"/>
          <ac:picMkLst>
            <pc:docMk/>
            <pc:sldMk cId="3825051852" sldId="313"/>
            <ac:picMk id="8" creationId="{72E3654A-C08E-5FCD-0EE0-466BF62C4D82}"/>
          </ac:picMkLst>
        </pc:picChg>
        <pc:picChg chg="del">
          <ac:chgData name="Hanchen Wang" userId="bb8e805d-3b4c-422c-8c97-7f78a03f0a53" providerId="ADAL" clId="{FE04E4EC-6089-4F26-B5EB-3888AB5B12BC}" dt="2022-05-24T02:26:32.531" v="4834" actId="478"/>
          <ac:picMkLst>
            <pc:docMk/>
            <pc:sldMk cId="3825051852" sldId="313"/>
            <ac:picMk id="10" creationId="{9C96D5CB-4EE7-F22E-1793-783DB226A116}"/>
          </ac:picMkLst>
        </pc:picChg>
      </pc:sldChg>
      <pc:sldChg chg="addSp delSp modSp add mod delAnim modAnim">
        <pc:chgData name="Hanchen Wang" userId="bb8e805d-3b4c-422c-8c97-7f78a03f0a53" providerId="ADAL" clId="{FE04E4EC-6089-4F26-B5EB-3888AB5B12BC}" dt="2022-05-24T02:58:54.712" v="5703"/>
        <pc:sldMkLst>
          <pc:docMk/>
          <pc:sldMk cId="137488214" sldId="314"/>
        </pc:sldMkLst>
        <pc:spChg chg="mod">
          <ac:chgData name="Hanchen Wang" userId="bb8e805d-3b4c-422c-8c97-7f78a03f0a53" providerId="ADAL" clId="{FE04E4EC-6089-4F26-B5EB-3888AB5B12BC}" dt="2022-05-24T02:58:31.775" v="5702" actId="1036"/>
          <ac:spMkLst>
            <pc:docMk/>
            <pc:sldMk cId="137488214" sldId="314"/>
            <ac:spMk id="3" creationId="{C8A5008B-4984-F679-CA89-1A8AB5108623}"/>
          </ac:spMkLst>
        </pc:spChg>
        <pc:spChg chg="add mod">
          <ac:chgData name="Hanchen Wang" userId="bb8e805d-3b4c-422c-8c97-7f78a03f0a53" providerId="ADAL" clId="{FE04E4EC-6089-4F26-B5EB-3888AB5B12BC}" dt="2022-05-24T02:58:31.775" v="5702" actId="1036"/>
          <ac:spMkLst>
            <pc:docMk/>
            <pc:sldMk cId="137488214" sldId="314"/>
            <ac:spMk id="4" creationId="{16C0491F-F301-2EFC-1393-BA5A0D3E87A2}"/>
          </ac:spMkLst>
        </pc:spChg>
        <pc:spChg chg="mod">
          <ac:chgData name="Hanchen Wang" userId="bb8e805d-3b4c-422c-8c97-7f78a03f0a53" providerId="ADAL" clId="{FE04E4EC-6089-4F26-B5EB-3888AB5B12BC}" dt="2022-05-24T02:58:25.564" v="5683" actId="1076"/>
          <ac:spMkLst>
            <pc:docMk/>
            <pc:sldMk cId="137488214" sldId="314"/>
            <ac:spMk id="5" creationId="{BB234FED-B38A-724E-9B6F-B1A67A2D9849}"/>
          </ac:spMkLst>
        </pc:spChg>
        <pc:spChg chg="add mod">
          <ac:chgData name="Hanchen Wang" userId="bb8e805d-3b4c-422c-8c97-7f78a03f0a53" providerId="ADAL" clId="{FE04E4EC-6089-4F26-B5EB-3888AB5B12BC}" dt="2022-05-24T02:58:31.775" v="5702" actId="1036"/>
          <ac:spMkLst>
            <pc:docMk/>
            <pc:sldMk cId="137488214" sldId="314"/>
            <ac:spMk id="9" creationId="{D0E5F3BF-9826-E1B3-1F8B-08D9CD4D812E}"/>
          </ac:spMkLst>
        </pc:spChg>
        <pc:spChg chg="add mod">
          <ac:chgData name="Hanchen Wang" userId="bb8e805d-3b4c-422c-8c97-7f78a03f0a53" providerId="ADAL" clId="{FE04E4EC-6089-4F26-B5EB-3888AB5B12BC}" dt="2022-05-24T02:58:31.775" v="5702" actId="1036"/>
          <ac:spMkLst>
            <pc:docMk/>
            <pc:sldMk cId="137488214" sldId="314"/>
            <ac:spMk id="15" creationId="{0B3F3155-AFD1-9136-94DC-3C6EF8953F1D}"/>
          </ac:spMkLst>
        </pc:spChg>
        <pc:spChg chg="add del mod">
          <ac:chgData name="Hanchen Wang" userId="bb8e805d-3b4c-422c-8c97-7f78a03f0a53" providerId="ADAL" clId="{FE04E4EC-6089-4F26-B5EB-3888AB5B12BC}" dt="2022-05-24T02:55:20.012" v="5469"/>
          <ac:spMkLst>
            <pc:docMk/>
            <pc:sldMk cId="137488214" sldId="314"/>
            <ac:spMk id="19" creationId="{941D5F85-AC56-60E9-14F1-47640094DDDA}"/>
          </ac:spMkLst>
        </pc:spChg>
        <pc:spChg chg="add mod">
          <ac:chgData name="Hanchen Wang" userId="bb8e805d-3b4c-422c-8c97-7f78a03f0a53" providerId="ADAL" clId="{FE04E4EC-6089-4F26-B5EB-3888AB5B12BC}" dt="2022-05-24T02:57:41.689" v="5672" actId="20577"/>
          <ac:spMkLst>
            <pc:docMk/>
            <pc:sldMk cId="137488214" sldId="314"/>
            <ac:spMk id="20" creationId="{7F32148C-E9C2-651E-A298-C3CB679C0C35}"/>
          </ac:spMkLst>
        </pc:spChg>
        <pc:picChg chg="del">
          <ac:chgData name="Hanchen Wang" userId="bb8e805d-3b4c-422c-8c97-7f78a03f0a53" providerId="ADAL" clId="{FE04E4EC-6089-4F26-B5EB-3888AB5B12BC}" dt="2022-05-24T02:51:46.199" v="5340" actId="478"/>
          <ac:picMkLst>
            <pc:docMk/>
            <pc:sldMk cId="137488214" sldId="314"/>
            <ac:picMk id="6" creationId="{10B9580E-CDD0-ECEA-2180-F990701A54F7}"/>
          </ac:picMkLst>
        </pc:picChg>
        <pc:picChg chg="del">
          <ac:chgData name="Hanchen Wang" userId="bb8e805d-3b4c-422c-8c97-7f78a03f0a53" providerId="ADAL" clId="{FE04E4EC-6089-4F26-B5EB-3888AB5B12BC}" dt="2022-05-24T02:51:46.971" v="5342" actId="478"/>
          <ac:picMkLst>
            <pc:docMk/>
            <pc:sldMk cId="137488214" sldId="314"/>
            <ac:picMk id="8" creationId="{BCD8888C-4FE3-559A-0438-DEB531259DE9}"/>
          </ac:picMkLst>
        </pc:picChg>
        <pc:picChg chg="del">
          <ac:chgData name="Hanchen Wang" userId="bb8e805d-3b4c-422c-8c97-7f78a03f0a53" providerId="ADAL" clId="{FE04E4EC-6089-4F26-B5EB-3888AB5B12BC}" dt="2022-05-24T02:51:46.491" v="5341" actId="478"/>
          <ac:picMkLst>
            <pc:docMk/>
            <pc:sldMk cId="137488214" sldId="314"/>
            <ac:picMk id="11" creationId="{D4B611E0-E6A5-1ABE-F483-FBED50F4D906}"/>
          </ac:picMkLst>
        </pc:picChg>
        <pc:cxnChg chg="add mod">
          <ac:chgData name="Hanchen Wang" userId="bb8e805d-3b4c-422c-8c97-7f78a03f0a53" providerId="ADAL" clId="{FE04E4EC-6089-4F26-B5EB-3888AB5B12BC}" dt="2022-05-24T02:58:31.775" v="5702" actId="1036"/>
          <ac:cxnSpMkLst>
            <pc:docMk/>
            <pc:sldMk cId="137488214" sldId="314"/>
            <ac:cxnSpMk id="10" creationId="{CD2DE04E-95D9-3705-4A38-2B2D6AC1557B}"/>
          </ac:cxnSpMkLst>
        </pc:cxnChg>
        <pc:cxnChg chg="add mod">
          <ac:chgData name="Hanchen Wang" userId="bb8e805d-3b4c-422c-8c97-7f78a03f0a53" providerId="ADAL" clId="{FE04E4EC-6089-4F26-B5EB-3888AB5B12BC}" dt="2022-05-24T02:58:31.775" v="5702" actId="1036"/>
          <ac:cxnSpMkLst>
            <pc:docMk/>
            <pc:sldMk cId="137488214" sldId="314"/>
            <ac:cxnSpMk id="12" creationId="{902538F7-C9FD-8CE3-B574-578267D8345E}"/>
          </ac:cxnSpMkLst>
        </pc:cxnChg>
        <pc:cxnChg chg="add mod">
          <ac:chgData name="Hanchen Wang" userId="bb8e805d-3b4c-422c-8c97-7f78a03f0a53" providerId="ADAL" clId="{FE04E4EC-6089-4F26-B5EB-3888AB5B12BC}" dt="2022-05-24T02:58:31.775" v="5702" actId="1036"/>
          <ac:cxnSpMkLst>
            <pc:docMk/>
            <pc:sldMk cId="137488214" sldId="314"/>
            <ac:cxnSpMk id="16" creationId="{C88A31B5-586D-EB81-5155-81CD7942638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1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8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5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58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51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9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96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5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1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7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0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60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8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8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6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emf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84346"/>
            <a:ext cx="7574314" cy="1201854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94" y="719529"/>
            <a:ext cx="1013045" cy="431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9A413-1A4E-B44E-84F9-69EE8F54F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3892"/>
          <a:stretch/>
        </p:blipFill>
        <p:spPr>
          <a:xfrm>
            <a:off x="6570482" y="0"/>
            <a:ext cx="5621518" cy="6858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ECC1179-8397-8F40-923C-F11C93CD3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96919" y="9814765"/>
            <a:ext cx="2262820" cy="210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66D18-4939-9146-A2B3-8ADC48BE7B54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0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4AB40-A14D-CA43-9F53-ED5905F92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724"/>
          <a:stretch/>
        </p:blipFill>
        <p:spPr>
          <a:xfrm>
            <a:off x="6071898" y="0"/>
            <a:ext cx="6123383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6059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A2395-DDB5-B340-AD2A-14C1AA3B1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163" y="707332"/>
            <a:ext cx="748147" cy="709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BDCEC-B7BD-904E-97B6-4A46E362039D}"/>
              </a:ext>
            </a:extLst>
          </p:cNvPr>
          <p:cNvSpPr txBox="1"/>
          <p:nvPr userDrawn="1"/>
        </p:nvSpPr>
        <p:spPr>
          <a:xfrm>
            <a:off x="10018207" y="6440993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</a:t>
            </a:r>
            <a:r>
              <a:rPr lang="en-US" sz="1000" dirty="0">
                <a:solidFill>
                  <a:schemeClr val="bg1"/>
                </a:solidFill>
              </a:rPr>
              <a:t> CRICOS 00099F</a:t>
            </a:r>
          </a:p>
        </p:txBody>
      </p:sp>
    </p:spTree>
    <p:extLst>
      <p:ext uri="{BB962C8B-B14F-4D97-AF65-F5344CB8AC3E}">
        <p14:creationId xmlns:p14="http://schemas.microsoft.com/office/powerpoint/2010/main" val="481969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84346"/>
            <a:ext cx="7574314" cy="1218351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99CF5-1349-1F4D-958C-BE2051325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25"/>
          <a:stretch/>
        </p:blipFill>
        <p:spPr>
          <a:xfrm>
            <a:off x="6720840" y="0"/>
            <a:ext cx="547116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B005C1-1BC8-EB42-A223-9C00A32A0D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163" y="707332"/>
            <a:ext cx="748146" cy="709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3CD43-A6C1-C942-89C8-C8F552AC94A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141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6059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A2395-DDB5-B340-AD2A-14C1AA3B1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163" y="707332"/>
            <a:ext cx="748147" cy="709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6C319-603E-EE4C-BA05-EA3C66510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225"/>
          <a:stretch/>
        </p:blipFill>
        <p:spPr>
          <a:xfrm>
            <a:off x="6976872" y="0"/>
            <a:ext cx="52151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0B895-92AB-AF4C-9B84-33A3AE62DBA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439660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53C17-5AC8-F849-A04D-CD59EB81DC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66058"/>
            <a:ext cx="7574314" cy="1236639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F47E5-FAC8-404A-832E-771F4ECD7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163" y="707332"/>
            <a:ext cx="748146" cy="709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D1046-B5C9-AC4A-A5EF-2EC3A4D068D4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0136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4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A7591F-313B-E14C-ACD8-21F8BBC09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5493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A2395-DDB5-B340-AD2A-14C1AA3B1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163" y="707332"/>
            <a:ext cx="748147" cy="709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AC895-86E7-6A4D-8BC8-7DE4C1D77777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416309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B8F7E0-9ADE-9046-A50A-9623711DED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639FCD-9979-0D44-9144-99A58D3B9C8D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EA0D-AEBF-204F-BA9D-D91CBE433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855546"/>
            <a:ext cx="7574314" cy="1210998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854" y="20756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70A81-E2E3-D24D-8E4F-0B2E8A794A66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270544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DD714B-6C9A-4B43-A6D3-5A01527FCA58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6616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13232" y="2085901"/>
            <a:ext cx="6144768" cy="785315"/>
          </a:xfrm>
          <a:solidFill>
            <a:schemeClr val="bg2">
              <a:lumMod val="20000"/>
              <a:lumOff val="80000"/>
            </a:schemeClr>
          </a:solidFill>
        </p:spPr>
        <p:txBody>
          <a:bodyPr lIns="90000" anchor="ctr"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mtClean="0">
                <a:effectLst/>
              </a:defRPr>
            </a:lvl1pPr>
            <a:lvl2pPr marL="457200" indent="0">
              <a:buNone/>
              <a:defRPr sz="15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F7427-D12D-EF46-8EB6-EB32299B28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0E671DF-A16D-7042-99F1-01B4E7B927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13232" y="3140968"/>
            <a:ext cx="6144768" cy="785315"/>
          </a:xfrm>
          <a:solidFill>
            <a:schemeClr val="tx2"/>
          </a:solidFill>
        </p:spPr>
        <p:txBody>
          <a:bodyPr anchor="ctr"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mtClean="0"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8B380E-0693-2D4D-8629-8F7AEECD499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13232" y="4302256"/>
            <a:ext cx="6144768" cy="785315"/>
          </a:xfrm>
          <a:solidFill>
            <a:schemeClr val="bg2"/>
          </a:solidFill>
        </p:spPr>
        <p:txBody>
          <a:bodyPr anchor="ctr"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mtClean="0">
                <a:effectLst/>
              </a:defRPr>
            </a:lvl1pPr>
            <a:lvl2pPr marL="457200" indent="0">
              <a:buNone/>
              <a:defRPr sz="15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8858" y="6358792"/>
            <a:ext cx="5586422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 content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FF4630B-2B4C-AF4F-A238-DBAC88C7811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111625" y="2085901"/>
            <a:ext cx="4358326" cy="3010813"/>
          </a:xfr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quote/</a:t>
            </a:r>
            <a:br>
              <a:rPr lang="en-US" dirty="0"/>
            </a:br>
            <a:r>
              <a:rPr lang="en-US" dirty="0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97476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DD714B-6C9A-4B43-A6D3-5A01527FCA58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6616"/>
            <a:ext cx="7574314" cy="780160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13232" y="1636776"/>
            <a:ext cx="3566160" cy="2049399"/>
          </a:xfrm>
          <a:solidFill>
            <a:schemeClr val="tx2"/>
          </a:solidFill>
        </p:spPr>
        <p:txBody>
          <a:bodyPr lIns="306000" rIns="125999" anchor="ctr"/>
          <a:lstStyle>
            <a:lvl1pPr marL="0" indent="0">
              <a:lnSpc>
                <a:spcPts val="17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F7427-D12D-EF46-8EB6-EB32299B28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0E671DF-A16D-7042-99F1-01B4E7B927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79392" y="3679334"/>
            <a:ext cx="3582073" cy="2063100"/>
          </a:xfrm>
          <a:solidFill>
            <a:schemeClr val="tx2"/>
          </a:solidFill>
        </p:spPr>
        <p:txBody>
          <a:bodyPr lIns="306000" rIns="125999" anchor="ctr"/>
          <a:lstStyle>
            <a:lvl1pPr marL="0" indent="0">
              <a:lnSpc>
                <a:spcPts val="18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8B380E-0693-2D4D-8629-8F7AEECD499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13232" y="3683000"/>
            <a:ext cx="3566160" cy="2059433"/>
          </a:xfrm>
          <a:solidFill>
            <a:schemeClr val="bg2"/>
          </a:solidFill>
        </p:spPr>
        <p:txBody>
          <a:bodyPr lIns="306000" rIns="125999" anchor="ctr"/>
          <a:lstStyle>
            <a:lvl1pPr marL="0" indent="0">
              <a:lnSpc>
                <a:spcPts val="17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effectLst/>
              </a:defRPr>
            </a:lvl1pPr>
            <a:lvl2pPr marL="457200" indent="0">
              <a:buNone/>
              <a:defRPr sz="15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8858" y="6358792"/>
            <a:ext cx="5586422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 content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D50968-2440-3B43-AD3A-9DED17BFF3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279392" y="1637322"/>
            <a:ext cx="3582073" cy="2042011"/>
          </a:xfrm>
          <a:solidFill>
            <a:schemeClr val="bg2"/>
          </a:solidFill>
        </p:spPr>
        <p:txBody>
          <a:bodyPr lIns="306000" rIns="125999" anchor="ctr"/>
          <a:lstStyle>
            <a:lvl1pPr marL="0" indent="0">
              <a:lnSpc>
                <a:spcPts val="18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A815EB8-459D-6447-995E-71AD9F1743E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861465" y="1636776"/>
            <a:ext cx="3590623" cy="2048257"/>
          </a:xfrm>
          <a:solidFill>
            <a:schemeClr val="tx2"/>
          </a:solidFill>
        </p:spPr>
        <p:txBody>
          <a:bodyPr lIns="306000" rIns="125999" anchor="ctr"/>
          <a:lstStyle>
            <a:lvl1pPr marL="0" indent="0">
              <a:lnSpc>
                <a:spcPts val="17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73DEDB3-CB8D-134C-A2A4-DD1A97442C5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861465" y="3685033"/>
            <a:ext cx="3590623" cy="2057400"/>
          </a:xfrm>
          <a:solidFill>
            <a:schemeClr val="bg2"/>
          </a:solidFill>
        </p:spPr>
        <p:txBody>
          <a:bodyPr lIns="306000" rIns="125999" anchor="ctr"/>
          <a:lstStyle>
            <a:lvl1pPr marL="0" indent="0">
              <a:lnSpc>
                <a:spcPts val="1750"/>
              </a:lnSpc>
              <a:spcBef>
                <a:spcPts val="0"/>
              </a:spcBef>
              <a:spcAft>
                <a:spcPts val="1000"/>
              </a:spcAft>
              <a:buNone/>
              <a:defRPr lang="en-AU" sz="1400" smtClean="0">
                <a:effectLst/>
              </a:defRPr>
            </a:lvl1pPr>
            <a:lvl2pPr marL="457200" indent="0">
              <a:buNone/>
              <a:defRPr sz="15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01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7541"/>
            <a:ext cx="7574314" cy="797523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8603" y="4045965"/>
            <a:ext cx="3770410" cy="214452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09FE6-FF5F-C64D-B16A-817CCF04E0C9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547B5-5E8B-3144-B7C3-417417FA6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9088" y="6359969"/>
            <a:ext cx="5346192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 content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0C7B86-09B1-4C4A-B392-146173052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5E5639F-BC0B-4F4B-B21B-6615FC21FDC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44208" y="1730947"/>
            <a:ext cx="2059200" cy="2059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8DE4CFE-5015-1F4E-AE20-6BBC2948ADC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66400" y="1730947"/>
            <a:ext cx="2059200" cy="2059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A3B6E67-1E67-5A41-A48D-70542D4DCD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87051" y="1730947"/>
            <a:ext cx="2059200" cy="2059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C739BE0-C2A7-7048-A7CC-6EA32385D3A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210795" y="4045964"/>
            <a:ext cx="3770410" cy="214452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389AA33-BE6F-184B-A8BB-024EA6EE482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31446" y="4045963"/>
            <a:ext cx="3770410" cy="214452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5547"/>
            <a:ext cx="10326658" cy="1000685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2037935"/>
            <a:ext cx="10957594" cy="4081404"/>
          </a:xfrm>
        </p:spPr>
        <p:txBody>
          <a:bodyPr/>
          <a:lstStyle>
            <a:lvl1pPr marL="270000" indent="-27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AU" sz="21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62176-19AC-9540-9F97-00A50E159141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0FE65-5904-D84E-8780-E71DD38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82512" y="6359969"/>
            <a:ext cx="5382768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Footer content here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F24BA0-DC76-9E47-9333-300650D2E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533B0-16BD-4447-A1BF-243536963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675"/>
          <a:stretch/>
        </p:blipFill>
        <p:spPr>
          <a:xfrm>
            <a:off x="6300216" y="0"/>
            <a:ext cx="589178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794" y="719529"/>
            <a:ext cx="1013045" cy="4310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6059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13129-751B-5E45-909D-BB143B91F89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5547"/>
            <a:ext cx="5638192" cy="1000685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859310"/>
            <a:ext cx="5638192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62176-19AC-9540-9F97-00A50E159141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0FE65-5904-D84E-8780-E71DD38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82512" y="6359969"/>
            <a:ext cx="5382768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Footer content here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F24BA0-DC76-9E47-9333-300650D2E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88E77-BEE2-DA40-B2E6-05EFC6AAE6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305" y="860660"/>
            <a:ext cx="4706112" cy="470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ADC96F-C448-614E-8174-1B06105B44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91775" y="3285214"/>
            <a:ext cx="3142674" cy="267475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C64E7DA-3A4C-884E-AED2-88F8EF2D5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71793" y="3692252"/>
            <a:ext cx="2596897" cy="1929384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quote here</a:t>
            </a:r>
          </a:p>
        </p:txBody>
      </p:sp>
    </p:spTree>
    <p:extLst>
      <p:ext uri="{BB962C8B-B14F-4D97-AF65-F5344CB8AC3E}">
        <p14:creationId xmlns:p14="http://schemas.microsoft.com/office/powerpoint/2010/main" val="382353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5547"/>
            <a:ext cx="5955826" cy="1000685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859310"/>
            <a:ext cx="5955826" cy="4081404"/>
          </a:xfrm>
        </p:spPr>
        <p:txBody>
          <a:bodyPr/>
          <a:lstStyle>
            <a:lvl1pPr marL="252000" indent="-25200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lang="en-AU" sz="20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62176-19AC-9540-9F97-00A50E159141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0FE65-5904-D84E-8780-E71DD38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82512" y="6359969"/>
            <a:ext cx="5382768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Footer content here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F24BA0-DC76-9E47-9333-300650D2E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D4B0225-642E-1945-A72C-FDE0EA1156AB}"/>
              </a:ext>
            </a:extLst>
          </p:cNvPr>
          <p:cNvSpPr/>
          <p:nvPr userDrawn="1"/>
        </p:nvSpPr>
        <p:spPr>
          <a:xfrm>
            <a:off x="6745065" y="902525"/>
            <a:ext cx="4544568" cy="454456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40F22F-9302-9242-AE23-805D6B33CACA}"/>
              </a:ext>
            </a:extLst>
          </p:cNvPr>
          <p:cNvSpPr/>
          <p:nvPr userDrawn="1"/>
        </p:nvSpPr>
        <p:spPr>
          <a:xfrm>
            <a:off x="6745065" y="1412776"/>
            <a:ext cx="4544568" cy="454456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C64E7DA-3A4C-884E-AED2-88F8EF2D5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5566" y="1413164"/>
            <a:ext cx="4545992" cy="3610098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quote here</a:t>
            </a:r>
          </a:p>
        </p:txBody>
      </p:sp>
    </p:spTree>
    <p:extLst>
      <p:ext uri="{BB962C8B-B14F-4D97-AF65-F5344CB8AC3E}">
        <p14:creationId xmlns:p14="http://schemas.microsoft.com/office/powerpoint/2010/main" val="3018508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855547"/>
            <a:ext cx="7272562" cy="735509"/>
          </a:xfrm>
        </p:spPr>
        <p:txBody>
          <a:bodyPr anchor="t"/>
          <a:lstStyle>
            <a:lvl1pPr>
              <a:defRPr sz="3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591056"/>
            <a:ext cx="3441226" cy="45171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62176-19AC-9540-9F97-00A50E159141}"/>
              </a:ext>
            </a:extLst>
          </p:cNvPr>
          <p:cNvSpPr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0FE65-5904-D84E-8780-E71DD38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16" t="17127" r="-1167" b="5925"/>
          <a:stretch/>
        </p:blipFill>
        <p:spPr>
          <a:xfrm>
            <a:off x="551728" y="6372191"/>
            <a:ext cx="530703" cy="2451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82512" y="6359969"/>
            <a:ext cx="5382768" cy="365125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 content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F24BA0-DC76-9E47-9333-300650D2E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0"/>
          </a:blip>
          <a:srcRect r="75152"/>
          <a:stretch/>
        </p:blipFill>
        <p:spPr>
          <a:xfrm>
            <a:off x="11505877" y="363257"/>
            <a:ext cx="411299" cy="70436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7939EE-90DA-F744-AA9C-873317A84CE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191787" y="1591056"/>
            <a:ext cx="3699485" cy="4517136"/>
          </a:xfrm>
          <a:noFill/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C36813-81EB-FF44-80A5-9DB5E58FE5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02498" y="886968"/>
            <a:ext cx="3061250" cy="5047487"/>
          </a:xfrm>
        </p:spPr>
        <p:txBody>
          <a:bodyPr/>
          <a:lstStyle>
            <a:lvl1pPr>
              <a:defRPr sz="1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46773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5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6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D08152-A3CE-E74C-8704-ED0CA74E8B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4100E-027F-E643-8E48-32B4F0C8F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8459" y="2122361"/>
            <a:ext cx="5592436" cy="1220142"/>
          </a:xfrm>
        </p:spPr>
        <p:txBody>
          <a:bodyPr anchor="t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398459" y="3360789"/>
            <a:ext cx="5592436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08372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6EE60F-DE1F-094F-B73A-A1C50F204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051"/>
          <a:stretch/>
        </p:blipFill>
        <p:spPr>
          <a:xfrm>
            <a:off x="4645151" y="0"/>
            <a:ext cx="7552785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6059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C0A36-9AF7-9D4B-9E3F-B1A0F407FD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49097" y="711507"/>
            <a:ext cx="1836332" cy="43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22046-1018-4F47-9218-5C6C4901D768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EE050-3323-1242-B34C-E3F02BDAF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7"/>
            <a:ext cx="12192000" cy="68546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452" y="2470591"/>
            <a:ext cx="7007979" cy="1220142"/>
          </a:xfrm>
        </p:spPr>
        <p:txBody>
          <a:bodyPr anchor="t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190452" y="3690731"/>
            <a:ext cx="7007979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EA474E-6B4A-A34F-8B82-43E3885687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794" y="719529"/>
            <a:ext cx="1013045" cy="43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E38E1-4DE9-D341-84A6-3CA375245D8E}"/>
              </a:ext>
            </a:extLst>
          </p:cNvPr>
          <p:cNvSpPr txBox="1"/>
          <p:nvPr userDrawn="1"/>
        </p:nvSpPr>
        <p:spPr>
          <a:xfrm>
            <a:off x="622999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C4AFA6-49D5-634F-BF69-7013789D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3016" t="9556" r="14695" b="30872"/>
          <a:stretch/>
        </p:blipFill>
        <p:spPr>
          <a:xfrm>
            <a:off x="0" y="0"/>
            <a:ext cx="124826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84346"/>
            <a:ext cx="7574314" cy="1201854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794" y="719529"/>
            <a:ext cx="1013045" cy="43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9B24E-CBA1-3147-84DD-55BE71FCCC3A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58083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91E3837-F87B-B143-AA3A-7A6A77733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22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84346"/>
            <a:ext cx="7574314" cy="1220142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794" y="719529"/>
            <a:ext cx="1013045" cy="43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064CC-5553-9C43-8976-5BAC323FDC68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631AC0-46F9-5E44-BF75-A95D8F83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06" y="0"/>
            <a:ext cx="121986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854" y="2684346"/>
            <a:ext cx="7574314" cy="1201854"/>
          </a:xfrm>
        </p:spPr>
        <p:txBody>
          <a:bodyPr anchor="t">
            <a:noAutofit/>
          </a:bodyPr>
          <a:lstStyle>
            <a:lvl1pPr algn="l">
              <a:defRPr lang="en-AU" sz="3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854" y="3904488"/>
            <a:ext cx="7574314" cy="1483672"/>
          </a:xfrm>
        </p:spPr>
        <p:txBody>
          <a:bodyPr>
            <a:noAutofit/>
          </a:bodyPr>
          <a:lstStyle>
            <a:lvl1pPr marL="0" indent="0" algn="l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794" y="5686945"/>
            <a:ext cx="1013045" cy="43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80BC3-07B5-0B47-BDEF-298EF6CFF483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96299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1E02B-CAB6-544A-A908-56AB20951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81"/>
            <a:ext cx="12192000" cy="6854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3A36A-F66D-5949-851B-B40DF1CFF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7275" y="719529"/>
            <a:ext cx="1013045" cy="4310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5493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609C6-C8EF-BA49-AA33-1B50F53EE37C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134290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9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39A0F2-232E-F44C-A777-A4644408D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561"/>
          <a:stretch/>
        </p:blipFill>
        <p:spPr>
          <a:xfrm>
            <a:off x="6042454" y="0"/>
            <a:ext cx="6149546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2666059"/>
            <a:ext cx="7574314" cy="1220142"/>
          </a:xfrm>
        </p:spPr>
        <p:txBody>
          <a:bodyPr anchor="t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3904487"/>
            <a:ext cx="7574314" cy="2185163"/>
          </a:xfrm>
        </p:spPr>
        <p:txBody>
          <a:bodyPr/>
          <a:lstStyle>
            <a:lvl1pPr marL="0" indent="0">
              <a:lnSpc>
                <a:spcPts val="2050"/>
              </a:lnSpc>
              <a:spcBef>
                <a:spcPts val="0"/>
              </a:spcBef>
              <a:buNone/>
              <a:defRPr lang="en-AU" sz="160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</a:t>
            </a:r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A2395-DDB5-B340-AD2A-14C1AA3B1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163" y="707332"/>
            <a:ext cx="748147" cy="709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A8621-D8D6-F244-858E-8E8C249A797C}"/>
              </a:ext>
            </a:extLst>
          </p:cNvPr>
          <p:cNvSpPr txBox="1"/>
          <p:nvPr userDrawn="1"/>
        </p:nvSpPr>
        <p:spPr>
          <a:xfrm>
            <a:off x="10018207" y="6440993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</a:t>
            </a:r>
            <a:r>
              <a:rPr lang="en-US" sz="1000" dirty="0">
                <a:solidFill>
                  <a:schemeClr val="bg1"/>
                </a:solidFill>
              </a:rPr>
              <a:t> CRICOS 00099F</a:t>
            </a:r>
          </a:p>
        </p:txBody>
      </p:sp>
    </p:spTree>
    <p:extLst>
      <p:ext uri="{BB962C8B-B14F-4D97-AF65-F5344CB8AC3E}">
        <p14:creationId xmlns:p14="http://schemas.microsoft.com/office/powerpoint/2010/main" val="721229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9" r:id="rId16"/>
    <p:sldLayoutId id="2147483700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D1055C2-234A-358B-997E-19BB126A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1" y="630188"/>
            <a:ext cx="1725222" cy="740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FCD11-8201-B94E-A667-27145AF4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08" y="2752079"/>
            <a:ext cx="7574314" cy="1220142"/>
          </a:xfrm>
        </p:spPr>
        <p:txBody>
          <a:bodyPr/>
          <a:lstStyle/>
          <a:p>
            <a:pPr algn="ctr"/>
            <a:r>
              <a:rPr lang="en-US" altLang="zh-CN" dirty="0"/>
              <a:t>Group-based Fraud Detection Network on e-Commerce Platforms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86D47-2496-1E4B-AE13-242A637F496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84162" y="4003053"/>
            <a:ext cx="8372873" cy="2185163"/>
          </a:xfrm>
        </p:spPr>
        <p:txBody>
          <a:bodyPr/>
          <a:lstStyle/>
          <a:p>
            <a:pPr algn="ctr"/>
            <a:r>
              <a:rPr lang="en-AU" sz="1800" dirty="0"/>
              <a:t>J</a:t>
            </a:r>
            <a:r>
              <a:rPr lang="en-US" altLang="zh-CN" sz="1800" dirty="0" err="1"/>
              <a:t>ianke</a:t>
            </a:r>
            <a:r>
              <a:rPr lang="en-US" altLang="zh-CN" sz="1800" dirty="0"/>
              <a:t> Yu</a:t>
            </a:r>
            <a:r>
              <a:rPr lang="en-AU" altLang="zh-CN" sz="1800" baseline="30000" dirty="0"/>
              <a:t>1,2</a:t>
            </a:r>
            <a:r>
              <a:rPr lang="en-US" altLang="zh-CN" sz="1800" b="1" dirty="0"/>
              <a:t>, </a:t>
            </a:r>
            <a:r>
              <a:rPr lang="en-AU" sz="1800" dirty="0" err="1"/>
              <a:t>Hanchen</a:t>
            </a:r>
            <a:r>
              <a:rPr lang="en-AU" sz="1800" dirty="0"/>
              <a:t> Wang</a:t>
            </a:r>
            <a:r>
              <a:rPr lang="en-AU" sz="1800" baseline="30000" dirty="0"/>
              <a:t>1,3</a:t>
            </a:r>
            <a:r>
              <a:rPr lang="en-AU" sz="1800" dirty="0"/>
              <a:t>, </a:t>
            </a:r>
            <a:r>
              <a:rPr lang="en-AU" sz="1800" dirty="0" err="1"/>
              <a:t>Xiaoyang</a:t>
            </a:r>
            <a:r>
              <a:rPr lang="en-AU" sz="1800" dirty="0"/>
              <a:t> Wang</a:t>
            </a:r>
            <a:r>
              <a:rPr lang="en-AU" altLang="zh-CN" sz="1800" baseline="30000" dirty="0"/>
              <a:t>4</a:t>
            </a:r>
            <a:r>
              <a:rPr lang="en-AU" sz="1800" dirty="0"/>
              <a:t>, Zhao Li</a:t>
            </a:r>
            <a:r>
              <a:rPr lang="en-AU" sz="1800" baseline="30000" dirty="0"/>
              <a:t>5</a:t>
            </a:r>
            <a:r>
              <a:rPr lang="en-AU" altLang="zh-CN" sz="1800" baseline="30000" dirty="0"/>
              <a:t>,6</a:t>
            </a:r>
            <a:r>
              <a:rPr lang="en-AU" sz="1800" dirty="0"/>
              <a:t>, </a:t>
            </a:r>
            <a:r>
              <a:rPr lang="en-AU" altLang="zh-CN" sz="1800" dirty="0"/>
              <a:t>Lu Qin</a:t>
            </a:r>
            <a:r>
              <a:rPr lang="en-AU" altLang="zh-CN" sz="1800" baseline="30000" dirty="0"/>
              <a:t>3</a:t>
            </a:r>
            <a:r>
              <a:rPr lang="en-AU" altLang="zh-CN" sz="1800" dirty="0"/>
              <a:t>, Wenjie Zhang</a:t>
            </a:r>
            <a:r>
              <a:rPr lang="en-AU" altLang="zh-CN" sz="1800" baseline="30000" dirty="0"/>
              <a:t>4</a:t>
            </a:r>
            <a:r>
              <a:rPr lang="en-AU" sz="1800" dirty="0"/>
              <a:t>, Jian Liao</a:t>
            </a:r>
            <a:r>
              <a:rPr lang="en-AU" altLang="zh-CN" sz="1800" baseline="30000" dirty="0"/>
              <a:t>2</a:t>
            </a:r>
            <a:r>
              <a:rPr lang="en-AU" sz="1800" dirty="0"/>
              <a:t>, Ying Zhang</a:t>
            </a:r>
            <a:r>
              <a:rPr lang="en-AU" altLang="zh-CN" sz="1800" baseline="30000" dirty="0"/>
              <a:t>1,3</a:t>
            </a:r>
            <a:endParaRPr lang="en-AU" sz="1800" baseline="30000" dirty="0"/>
          </a:p>
          <a:p>
            <a:endParaRPr lang="en-AU" dirty="0"/>
          </a:p>
          <a:p>
            <a:pPr algn="ctr"/>
            <a:r>
              <a:rPr lang="en-AU" altLang="zh-CN" baseline="30000" dirty="0"/>
              <a:t>1 </a:t>
            </a:r>
            <a:r>
              <a:rPr lang="en-AU" altLang="zh-CN" dirty="0"/>
              <a:t>Zhejiang </a:t>
            </a:r>
            <a:r>
              <a:rPr lang="en-AU" altLang="zh-CN" dirty="0" err="1"/>
              <a:t>Gongshang</a:t>
            </a:r>
            <a:r>
              <a:rPr lang="en-AU" altLang="zh-CN" dirty="0"/>
              <a:t> University,</a:t>
            </a:r>
            <a:r>
              <a:rPr lang="en-AU" altLang="zh-CN" baseline="30000" dirty="0"/>
              <a:t> 2 </a:t>
            </a:r>
            <a:r>
              <a:rPr lang="en-AU" altLang="zh-CN" dirty="0"/>
              <a:t>Alibaba Group, </a:t>
            </a:r>
            <a:r>
              <a:rPr lang="en-AU" baseline="30000" dirty="0"/>
              <a:t>3 </a:t>
            </a:r>
            <a:r>
              <a:rPr lang="en-AU" dirty="0"/>
              <a:t>University of Technology Sydney, </a:t>
            </a:r>
            <a:r>
              <a:rPr lang="en-AU" baseline="30000" dirty="0"/>
              <a:t>4</a:t>
            </a:r>
            <a:r>
              <a:rPr lang="en-AU" dirty="0"/>
              <a:t>University of New South Wales,</a:t>
            </a:r>
            <a:r>
              <a:rPr lang="en-US" dirty="0"/>
              <a:t> </a:t>
            </a:r>
            <a:r>
              <a:rPr lang="en-US" baseline="30000" dirty="0"/>
              <a:t>5 </a:t>
            </a:r>
            <a:r>
              <a:rPr lang="en-US" i="0" dirty="0">
                <a:effectLst/>
              </a:rPr>
              <a:t>Zhejiang University, </a:t>
            </a:r>
            <a:r>
              <a:rPr lang="en-US" altLang="zh-CN" baseline="30000" dirty="0"/>
              <a:t>6 </a:t>
            </a:r>
            <a:r>
              <a:rPr lang="en-US" altLang="zh-CN" i="0" dirty="0">
                <a:effectLst/>
              </a:rPr>
              <a:t>Hangzhou Link2Do Technology</a:t>
            </a:r>
            <a:endParaRPr lang="en-US" i="0" dirty="0">
              <a:effectLst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KDD 2023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D6E70-514A-4E60-B4D7-7E178994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91" y="527834"/>
            <a:ext cx="944154" cy="973295"/>
          </a:xfrm>
          <a:prstGeom prst="rect">
            <a:avLst/>
          </a:prstGeom>
        </p:spPr>
      </p:pic>
      <p:pic>
        <p:nvPicPr>
          <p:cNvPr id="8" name="图片 7" descr="卡通人物&#10;&#10;低可信度描述已自动生成">
            <a:extLst>
              <a:ext uri="{FF2B5EF4-FFF2-40B4-BE49-F238E27FC236}">
                <a16:creationId xmlns:a16="http://schemas.microsoft.com/office/drawing/2014/main" id="{10A72A26-69D0-EE79-112C-28703050B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1" y="381132"/>
            <a:ext cx="944154" cy="944154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48DDB213-D0CD-BAA0-C5C8-D47D16B56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495" y="395309"/>
            <a:ext cx="1032821" cy="1032821"/>
          </a:xfrm>
          <a:prstGeom prst="rect">
            <a:avLst/>
          </a:prstGeom>
        </p:spPr>
      </p:pic>
      <p:pic>
        <p:nvPicPr>
          <p:cNvPr id="12" name="图片 11" descr="形状&#10;&#10;中度可信度描述已自动生成">
            <a:extLst>
              <a:ext uri="{FF2B5EF4-FFF2-40B4-BE49-F238E27FC236}">
                <a16:creationId xmlns:a16="http://schemas.microsoft.com/office/drawing/2014/main" id="{D1D1A109-E3AB-A2DB-C0AF-76AB5B876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1521" y="488258"/>
            <a:ext cx="1417751" cy="846924"/>
          </a:xfrm>
          <a:prstGeom prst="rect">
            <a:avLst/>
          </a:prstGeom>
        </p:spPr>
      </p:pic>
      <p:pic>
        <p:nvPicPr>
          <p:cNvPr id="20" name="图片 19" descr="徽标&#10;&#10;描述已自动生成">
            <a:extLst>
              <a:ext uri="{FF2B5EF4-FFF2-40B4-BE49-F238E27FC236}">
                <a16:creationId xmlns:a16="http://schemas.microsoft.com/office/drawing/2014/main" id="{9533E476-C8A4-038E-6A00-E91A6195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529" y="558543"/>
            <a:ext cx="1564984" cy="591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EA34DE-112A-4F86-ACCD-92BA48BA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1" y="724101"/>
            <a:ext cx="1524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95D60C-8958-D705-791C-F5406DF8D4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2325" y="262090"/>
            <a:ext cx="3468112" cy="12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Group-based Fraud Detection </a:t>
            </a:r>
            <a:r>
              <a:rPr lang="en-US" sz="2400" dirty="0"/>
              <a:t>method: GFDN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112E130-D7E9-EB02-EEFE-3C548A07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1" y="1885022"/>
            <a:ext cx="10326658" cy="38350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4E39D9-3869-B07B-6BA5-2E662AFC375E}"/>
              </a:ext>
            </a:extLst>
          </p:cNvPr>
          <p:cNvSpPr/>
          <p:nvPr/>
        </p:nvSpPr>
        <p:spPr>
          <a:xfrm>
            <a:off x="7006067" y="3324386"/>
            <a:ext cx="4338691" cy="23956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04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1: Part of a customer-movie network">
            <a:extLst>
              <a:ext uri="{FF2B5EF4-FFF2-40B4-BE49-F238E27FC236}">
                <a16:creationId xmlns:a16="http://schemas.microsoft.com/office/drawing/2014/main" id="{CF1D6E47-4903-1114-9588-D87006FE3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8"/>
          <a:stretch/>
        </p:blipFill>
        <p:spPr bwMode="auto">
          <a:xfrm>
            <a:off x="6128549" y="2569198"/>
            <a:ext cx="5847107" cy="233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Structural Feature Initialization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A5008B-4984-F679-CA89-1A8AB5108623}"/>
                  </a:ext>
                </a:extLst>
              </p:cNvPr>
              <p:cNvSpPr txBox="1"/>
              <p:nvPr/>
            </p:nvSpPr>
            <p:spPr>
              <a:xfrm>
                <a:off x="627854" y="2464221"/>
                <a:ext cx="5468146" cy="2336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(𝛼, 𝛽)-core</a:t>
                </a:r>
                <a:r>
                  <a:rPr lang="en-US" dirty="0"/>
                  <a:t>:</a:t>
                </a:r>
              </a:p>
              <a:p>
                <a:pPr algn="just"/>
                <a:r>
                  <a:rPr lang="en-US" altLang="zh-CN" dirty="0"/>
                  <a:t>Given a bipartite graph G and integers </a:t>
                </a:r>
                <a:r>
                  <a:rPr lang="zh-CN" altLang="en-US" dirty="0"/>
                  <a:t>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𝛽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/>
                          <m:t>Z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 , (</a:t>
                </a:r>
                <a:r>
                  <a:rPr lang="zh-CN" altLang="en-US" dirty="0"/>
                  <a:t>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𝛽</a:t>
                </a:r>
                <a:r>
                  <a:rPr lang="en-US" altLang="zh-CN" dirty="0"/>
                  <a:t>)-core of G is denoted as G ′ which consists of two vertex sets U′ ⊆ U and V′ ⊆ V. </a:t>
                </a:r>
              </a:p>
              <a:p>
                <a:pPr algn="just"/>
                <a:r>
                  <a:rPr lang="en-US" altLang="zh-CN" dirty="0"/>
                  <a:t>The (</a:t>
                </a:r>
                <a:r>
                  <a:rPr lang="zh-CN" altLang="en-US" dirty="0"/>
                  <a:t>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𝛽</a:t>
                </a:r>
                <a:r>
                  <a:rPr lang="en-US" altLang="zh-CN" dirty="0"/>
                  <a:t>)-core G ′ is a maximal bipartite subgraph induced by U′ ∪ V′ from G in which all the vertices in U′ have degrees at least </a:t>
                </a:r>
                <a:r>
                  <a:rPr lang="zh-CN" altLang="en-US" dirty="0"/>
                  <a:t>𝛼 </a:t>
                </a:r>
                <a:r>
                  <a:rPr lang="en-US" altLang="zh-CN" dirty="0"/>
                  <a:t>and all the vertices in V′ have degrees at least </a:t>
                </a:r>
                <a:r>
                  <a:rPr lang="zh-CN" altLang="en-US" dirty="0"/>
                  <a:t>𝛽</a:t>
                </a:r>
                <a:r>
                  <a:rPr lang="en-US" altLang="zh-CN" dirty="0"/>
                  <a:t>.</a:t>
                </a:r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A5008B-4984-F679-CA89-1A8AB510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" y="2464221"/>
                <a:ext cx="5468146" cy="2336858"/>
              </a:xfrm>
              <a:prstGeom prst="rect">
                <a:avLst/>
              </a:prstGeom>
              <a:blipFill>
                <a:blip r:embed="rId7"/>
                <a:stretch>
                  <a:fillRect l="-1003" t="-1563" r="-892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C7D88D4-FE19-43A5-9681-50C772852E2A}"/>
              </a:ext>
            </a:extLst>
          </p:cNvPr>
          <p:cNvSpPr txBox="1"/>
          <p:nvPr/>
        </p:nvSpPr>
        <p:spPr>
          <a:xfrm>
            <a:off x="6635067" y="6182411"/>
            <a:ext cx="483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Image source: Efficient (α, β)-core Computation: an Index-based Approach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1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Structural Feature Initialization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5008B-4984-F679-CA89-1A8AB5108623}"/>
              </a:ext>
            </a:extLst>
          </p:cNvPr>
          <p:cNvSpPr txBox="1"/>
          <p:nvPr/>
        </p:nvSpPr>
        <p:spPr>
          <a:xfrm>
            <a:off x="627854" y="2304949"/>
            <a:ext cx="5468146" cy="151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GFDN will generate structural features for vertices based on their existence in different (</a:t>
            </a:r>
            <a:r>
              <a:rPr lang="zh-CN" altLang="en-US" dirty="0"/>
              <a:t>𝛼</a:t>
            </a:r>
            <a:r>
              <a:rPr lang="en-US" altLang="zh-CN" dirty="0"/>
              <a:t>, </a:t>
            </a:r>
            <a:r>
              <a:rPr lang="zh-CN" altLang="en-US" dirty="0"/>
              <a:t>𝛽</a:t>
            </a:r>
            <a:r>
              <a:rPr lang="en-US" altLang="zh-CN" dirty="0"/>
              <a:t>)-core.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451C6D-82DD-7869-79DD-07392A73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67" y="3715346"/>
            <a:ext cx="7039155" cy="50868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78BF0052-238E-196A-E5B3-F150A3A2CF3F}"/>
              </a:ext>
            </a:extLst>
          </p:cNvPr>
          <p:cNvSpPr txBox="1"/>
          <p:nvPr/>
        </p:nvSpPr>
        <p:spPr>
          <a:xfrm>
            <a:off x="431115" y="455939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Structural Features</a:t>
            </a:r>
            <a:endParaRPr lang="en-AU" b="1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E6A4ED6-FD47-0E5F-B58C-61D690B8CEA2}"/>
              </a:ext>
            </a:extLst>
          </p:cNvPr>
          <p:cNvSpPr txBox="1"/>
          <p:nvPr/>
        </p:nvSpPr>
        <p:spPr>
          <a:xfrm>
            <a:off x="5357484" y="4554478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altLang="zh-CN" b="1" dirty="0"/>
              <a:t>ll-o</a:t>
            </a:r>
            <a:r>
              <a:rPr lang="en-US" b="1" dirty="0"/>
              <a:t>nes Vector</a:t>
            </a:r>
            <a:endParaRPr lang="en-AU" b="1" dirty="0"/>
          </a:p>
        </p:txBody>
      </p: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B0BD8B57-24A2-DD87-FAE7-89A9B230618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581430" y="4153102"/>
            <a:ext cx="676302" cy="40629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50B281-9AFC-08FD-6B6A-3779C6F960B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89823" y="4153102"/>
            <a:ext cx="640462" cy="40137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>
            <a:extLst>
              <a:ext uri="{FF2B5EF4-FFF2-40B4-BE49-F238E27FC236}">
                <a16:creationId xmlns:a16="http://schemas.microsoft.com/office/drawing/2014/main" id="{6AE52DC5-25AC-0402-255D-CABB083B32F8}"/>
              </a:ext>
            </a:extLst>
          </p:cNvPr>
          <p:cNvSpPr txBox="1"/>
          <p:nvPr/>
        </p:nvSpPr>
        <p:spPr>
          <a:xfrm>
            <a:off x="7256377" y="4554478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 Matrix</a:t>
            </a:r>
            <a:endParaRPr lang="en-AU" b="1" dirty="0"/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D91B4989-CAC8-0272-40C0-560176B111E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469453" y="4131500"/>
            <a:ext cx="633791" cy="42297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52962486-DBA8-A3A3-7D8D-31E005E9843F}"/>
              </a:ext>
            </a:extLst>
          </p:cNvPr>
          <p:cNvSpPr txBox="1"/>
          <p:nvPr/>
        </p:nvSpPr>
        <p:spPr>
          <a:xfrm>
            <a:off x="2796900" y="455939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Element-wise Product</a:t>
            </a:r>
            <a:endParaRPr lang="en-AU" b="1" dirty="0"/>
          </a:p>
        </p:txBody>
      </p:sp>
      <p:cxnSp>
        <p:nvCxnSpPr>
          <p:cNvPr id="25" name="Straight Arrow Connector 9">
            <a:extLst>
              <a:ext uri="{FF2B5EF4-FFF2-40B4-BE49-F238E27FC236}">
                <a16:creationId xmlns:a16="http://schemas.microsoft.com/office/drawing/2014/main" id="{59BF9096-573F-CB31-F796-B9BC7350A75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81562" y="4131500"/>
            <a:ext cx="906717" cy="42789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图标&#10;&#10;描述已自动生成">
            <a:extLst>
              <a:ext uri="{FF2B5EF4-FFF2-40B4-BE49-F238E27FC236}">
                <a16:creationId xmlns:a16="http://schemas.microsoft.com/office/drawing/2014/main" id="{22293606-7E77-8FDF-6D27-854BE289A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790" y="1432530"/>
            <a:ext cx="2972455" cy="3368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316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EE1A338-D341-19EA-AA0C-485531DD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166" y="1537854"/>
            <a:ext cx="5823132" cy="3782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Fraudster Community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5008B-4984-F679-CA89-1A8AB5108623}"/>
              </a:ext>
            </a:extLst>
          </p:cNvPr>
          <p:cNvSpPr txBox="1"/>
          <p:nvPr/>
        </p:nvSpPr>
        <p:spPr>
          <a:xfrm>
            <a:off x="636266" y="2127072"/>
            <a:ext cx="55613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BDCN - Autoencoder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Autoencoder in Bipartite Deep Clustering Network (BDCN) can:</a:t>
            </a:r>
          </a:p>
          <a:p>
            <a:pPr algn="just"/>
            <a:r>
              <a:rPr lang="en-US" dirty="0"/>
              <a:t>1. </a:t>
            </a:r>
            <a:r>
              <a:rPr lang="en-US" altLang="zh-CN" dirty="0"/>
              <a:t>preserving both structural and attribute information from the input features.</a:t>
            </a:r>
            <a:endParaRPr lang="en-US" dirty="0"/>
          </a:p>
          <a:p>
            <a:pPr algn="just"/>
            <a:r>
              <a:rPr lang="en-US" dirty="0"/>
              <a:t>2. Generate high-quality community representation </a:t>
            </a:r>
            <a:r>
              <a:rPr lang="en-US" altLang="zh-CN" dirty="0"/>
              <a:t>for customer vertices.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It can achieve self-supervised fraud </a:t>
            </a:r>
            <a:r>
              <a:rPr lang="en-US" altLang="zh-CN" b="1" dirty="0"/>
              <a:t>community detection </a:t>
            </a:r>
            <a:r>
              <a:rPr lang="en-US" altLang="zh-CN" dirty="0"/>
              <a:t>using a loss function measures with Student's t-distribution kernel.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34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Fraudster Community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5008B-4984-F679-CA89-1A8AB5108623}"/>
              </a:ext>
            </a:extLst>
          </p:cNvPr>
          <p:cNvSpPr txBox="1"/>
          <p:nvPr/>
        </p:nvSpPr>
        <p:spPr>
          <a:xfrm>
            <a:off x="627854" y="2715955"/>
            <a:ext cx="5468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BDCN - GNN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GNN in BDCN can aggregate on attribute bipartite graph and preserve the attribute information and structural information of the graph well. The output of encoding layer will be used. 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3612069C-B17D-D6CD-0936-8B92BCB4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43" y="1603806"/>
            <a:ext cx="5696957" cy="3201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849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78944BD9-3B69-3C95-54F2-6989DCA5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371" y="1694542"/>
            <a:ext cx="6597246" cy="346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Training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5008B-4984-F679-CA89-1A8AB5108623}"/>
              </a:ext>
            </a:extLst>
          </p:cNvPr>
          <p:cNvSpPr txBox="1"/>
          <p:nvPr/>
        </p:nvSpPr>
        <p:spPr>
          <a:xfrm>
            <a:off x="627853" y="2262535"/>
            <a:ext cx="5556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"Ride Item’s Coattails" Attack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In "Ride Item’s Coattails" attack, not all edges related to fraudsters necessarily have attack implications. GFDN will perform </a:t>
            </a:r>
            <a:r>
              <a:rPr lang="en-US" b="1" dirty="0"/>
              <a:t>multi-task training </a:t>
            </a:r>
            <a:r>
              <a:rPr lang="en-US" dirty="0"/>
              <a:t>on this issue, predicting both </a:t>
            </a:r>
            <a:r>
              <a:rPr lang="en-US" b="1" dirty="0"/>
              <a:t>fraudsters</a:t>
            </a:r>
            <a:r>
              <a:rPr lang="en-US" dirty="0"/>
              <a:t> and </a:t>
            </a:r>
            <a:r>
              <a:rPr lang="en-US" b="1" dirty="0"/>
              <a:t>fraudulent attack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altLang="zh-CN" b="1" dirty="0"/>
              <a:t>STARS Attack</a:t>
            </a:r>
            <a:r>
              <a:rPr lang="en-US" altLang="zh-CN" dirty="0"/>
              <a:t>:</a:t>
            </a:r>
          </a:p>
          <a:p>
            <a:pPr algn="just"/>
            <a:r>
              <a:rPr lang="en-US" dirty="0"/>
              <a:t>STARS attack detection aims to </a:t>
            </a:r>
            <a:r>
              <a:rPr lang="en-US" b="1" dirty="0"/>
              <a:t>detect fraudsters</a:t>
            </a:r>
            <a:r>
              <a:rPr lang="en-US" dirty="0"/>
              <a:t>, in which case GFDN only needs to perform the vertex classification task.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07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GFDN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Training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5008B-4984-F679-CA89-1A8AB5108623}"/>
              </a:ext>
            </a:extLst>
          </p:cNvPr>
          <p:cNvSpPr txBox="1"/>
          <p:nvPr/>
        </p:nvSpPr>
        <p:spPr>
          <a:xfrm>
            <a:off x="627854" y="2304949"/>
            <a:ext cx="111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The final loss function will be composed of the loss functions of the aforementioned modules, including </a:t>
            </a:r>
            <a:r>
              <a:rPr lang="en-US" altLang="zh-CN" b="1" dirty="0"/>
              <a:t>autoencoder</a:t>
            </a:r>
            <a:r>
              <a:rPr lang="en-US" altLang="zh-CN" dirty="0"/>
              <a:t>, </a:t>
            </a:r>
            <a:r>
              <a:rPr lang="en-US" altLang="zh-CN" b="1" dirty="0"/>
              <a:t>community prediction</a:t>
            </a:r>
            <a:r>
              <a:rPr lang="en-US" altLang="zh-CN" dirty="0"/>
              <a:t>, </a:t>
            </a:r>
            <a:r>
              <a:rPr lang="en-US" altLang="zh-CN" b="1" dirty="0"/>
              <a:t>fraudster prediction</a:t>
            </a:r>
            <a:r>
              <a:rPr lang="en-US" altLang="zh-CN" dirty="0"/>
              <a:t>, and </a:t>
            </a:r>
            <a:r>
              <a:rPr lang="en-US" altLang="zh-CN" b="1" dirty="0"/>
              <a:t>fraudulent prediction</a:t>
            </a:r>
            <a:r>
              <a:rPr lang="en-US" altLang="zh-CN" dirty="0"/>
              <a:t>. The sum of the weights of all parts of them is 1.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451C6D-82DD-7869-79DD-07392A73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2614" y="3715346"/>
            <a:ext cx="4783540" cy="50868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78BF0052-238E-196A-E5B3-F150A3A2CF3F}"/>
              </a:ext>
            </a:extLst>
          </p:cNvPr>
          <p:cNvSpPr txBox="1"/>
          <p:nvPr/>
        </p:nvSpPr>
        <p:spPr>
          <a:xfrm>
            <a:off x="3492267" y="455447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Autoencoder</a:t>
            </a:r>
            <a:endParaRPr lang="en-AU" b="1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E6A4ED6-FD47-0E5F-B58C-61D690B8CEA2}"/>
              </a:ext>
            </a:extLst>
          </p:cNvPr>
          <p:cNvSpPr txBox="1"/>
          <p:nvPr/>
        </p:nvSpPr>
        <p:spPr>
          <a:xfrm>
            <a:off x="6870771" y="456206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Fraudster</a:t>
            </a:r>
            <a:endParaRPr lang="en-AU" b="1" dirty="0"/>
          </a:p>
        </p:txBody>
      </p: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B0BD8B57-24A2-DD87-FAE7-89A9B230618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296334" y="4177768"/>
            <a:ext cx="539735" cy="37671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50B281-9AFC-08FD-6B6A-3779C6F960B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273636" y="4224035"/>
            <a:ext cx="221665" cy="33803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>
            <a:extLst>
              <a:ext uri="{FF2B5EF4-FFF2-40B4-BE49-F238E27FC236}">
                <a16:creationId xmlns:a16="http://schemas.microsoft.com/office/drawing/2014/main" id="{6AE52DC5-25AC-0402-255D-CABB083B32F8}"/>
              </a:ext>
            </a:extLst>
          </p:cNvPr>
          <p:cNvSpPr txBox="1"/>
          <p:nvPr/>
        </p:nvSpPr>
        <p:spPr>
          <a:xfrm>
            <a:off x="8240457" y="455447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Fraudulent</a:t>
            </a:r>
            <a:endParaRPr lang="en-AU" b="1" dirty="0"/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D91B4989-CAC8-0272-40C0-560176B111E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511252" y="4177768"/>
            <a:ext cx="417855" cy="37671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52962486-DBA8-A3A3-7D8D-31E005E9843F}"/>
              </a:ext>
            </a:extLst>
          </p:cNvPr>
          <p:cNvSpPr txBox="1"/>
          <p:nvPr/>
        </p:nvSpPr>
        <p:spPr>
          <a:xfrm>
            <a:off x="5253622" y="455939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Community</a:t>
            </a:r>
            <a:endParaRPr lang="en-AU" b="1" dirty="0"/>
          </a:p>
        </p:txBody>
      </p:sp>
      <p:cxnSp>
        <p:nvCxnSpPr>
          <p:cNvPr id="25" name="Straight Arrow Connector 9">
            <a:extLst>
              <a:ext uri="{FF2B5EF4-FFF2-40B4-BE49-F238E27FC236}">
                <a16:creationId xmlns:a16="http://schemas.microsoft.com/office/drawing/2014/main" id="{59BF9096-573F-CB31-F796-B9BC7350A75B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flipV="1">
            <a:off x="5980744" y="4224035"/>
            <a:ext cx="93640" cy="335359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6120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Experimental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56F46-46CE-7EEE-25F8-454B2EC3A751}"/>
              </a:ext>
            </a:extLst>
          </p:cNvPr>
          <p:cNvSpPr txBox="1"/>
          <p:nvPr/>
        </p:nvSpPr>
        <p:spPr>
          <a:xfrm>
            <a:off x="578688" y="1638216"/>
            <a:ext cx="694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Dataset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Arial" panose="020B0604020202020204" pitchFamily="34" charset="0"/>
              </a:rPr>
              <a:t>4 real-life datasets.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ED928-38BB-2E71-F17E-CDBBFF7BAB91}"/>
              </a:ext>
            </a:extLst>
          </p:cNvPr>
          <p:cNvSpPr txBox="1"/>
          <p:nvPr/>
        </p:nvSpPr>
        <p:spPr>
          <a:xfrm>
            <a:off x="578688" y="3666325"/>
            <a:ext cx="608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Parameter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number of GNN </a:t>
            </a:r>
            <a:r>
              <a:rPr lang="en-US" altLang="zh-CN" dirty="0"/>
              <a:t>layer</a:t>
            </a:r>
            <a:r>
              <a:rPr lang="en-AU" dirty="0"/>
              <a:t>: 4.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altLang="zh-CN" dirty="0"/>
              <a:t>The number of </a:t>
            </a:r>
            <a:r>
              <a:rPr lang="en-US" altLang="zh-CN" dirty="0"/>
              <a:t>community: </a:t>
            </a:r>
            <a:r>
              <a:rPr lang="en-AU" dirty="0"/>
              <a:t>32.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Hidden </a:t>
            </a:r>
            <a:r>
              <a:rPr lang="en-US" altLang="zh-CN" dirty="0"/>
              <a:t>dimension: 128</a:t>
            </a:r>
            <a:r>
              <a:rPr lang="en-A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selected GNN is GraphSAGE.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25C282-51B0-2CA3-175B-1146D7783B66}"/>
                  </a:ext>
                </a:extLst>
              </p:cNvPr>
              <p:cNvSpPr txBox="1"/>
              <p:nvPr/>
            </p:nvSpPr>
            <p:spPr>
              <a:xfrm>
                <a:off x="578688" y="2244561"/>
                <a:ext cx="60886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Compared methods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AU" dirty="0"/>
                  <a:t> learning-based methods.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2 pattern-based methods.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4 </a:t>
                </a:r>
                <a:r>
                  <a:rPr lang="en-US" altLang="zh-CN" dirty="0"/>
                  <a:t>fraud detection methods.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naïve model and four ablat</a:t>
                </a:r>
                <a:r>
                  <a:rPr lang="en-US" altLang="zh-CN" dirty="0"/>
                  <a:t>ed</a:t>
                </a:r>
                <a:r>
                  <a:rPr lang="en-US" dirty="0"/>
                  <a:t> GFDNs</a:t>
                </a:r>
                <a:endParaRPr lang="en-A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25C282-51B0-2CA3-175B-1146D778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88" y="2244561"/>
                <a:ext cx="6088632" cy="1477328"/>
              </a:xfrm>
              <a:prstGeom prst="rect">
                <a:avLst/>
              </a:prstGeom>
              <a:blipFill>
                <a:blip r:embed="rId5"/>
                <a:stretch>
                  <a:fillRect l="-701" t="-2058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979DBF-1CDB-4D22-E469-C1A60456C328}"/>
              </a:ext>
            </a:extLst>
          </p:cNvPr>
          <p:cNvSpPr txBox="1"/>
          <p:nvPr/>
        </p:nvSpPr>
        <p:spPr>
          <a:xfrm>
            <a:off x="578688" y="5081168"/>
            <a:ext cx="714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Structure information extraction: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Parts of the Model :</a:t>
            </a:r>
            <a:r>
              <a:rPr lang="en-AU" dirty="0"/>
              <a:t>Python + </a:t>
            </a:r>
            <a:r>
              <a:rPr lang="en-AU" dirty="0" err="1"/>
              <a:t>Pytorch</a:t>
            </a:r>
            <a:r>
              <a:rPr lang="en-AU" dirty="0"/>
              <a:t> Geometric.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7176B1-E2B1-C895-287E-25B1232C5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456" y="2220708"/>
            <a:ext cx="6110844" cy="24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7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Effectiveness Evaluation Results for “Ride Item’s Coattails” 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961F4C-08A8-0F56-6AEA-CD964488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66" y="1541199"/>
            <a:ext cx="8186668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Comparison with Pattern-based Algorithms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84C09-BD12-6D8C-F6E3-29B0FCE5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55" y="1852869"/>
            <a:ext cx="7385689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C859-CE23-9A47-BCC1-F76F842486A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4" y="1771605"/>
            <a:ext cx="10957594" cy="4081404"/>
          </a:xfrm>
        </p:spPr>
        <p:txBody>
          <a:bodyPr/>
          <a:lstStyle/>
          <a:p>
            <a:r>
              <a:rPr lang="en-US" dirty="0"/>
              <a:t>An attributed bipartite graph is a type of graph which consists of two sets of vertices that are linked by edges. Each of the </a:t>
            </a:r>
            <a:r>
              <a:rPr lang="en-US" altLang="zh-CN" dirty="0"/>
              <a:t>vertices</a:t>
            </a:r>
            <a:r>
              <a:rPr lang="en-US" dirty="0"/>
              <a:t> can have additional, making this graph particularly useful for </a:t>
            </a:r>
            <a:r>
              <a:rPr lang="en-US" b="1" dirty="0"/>
              <a:t>representing information in the field of e-commerce</a:t>
            </a:r>
            <a:r>
              <a:rPr lang="en-US" dirty="0"/>
              <a:t>.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Attributed Bipartite Graph</a:t>
            </a:r>
          </a:p>
        </p:txBody>
      </p:sp>
      <p:pic>
        <p:nvPicPr>
          <p:cNvPr id="7" name="图片 6" descr="形状&#10;&#10;中度可信度描述已自动生成">
            <a:extLst>
              <a:ext uri="{FF2B5EF4-FFF2-40B4-BE49-F238E27FC236}">
                <a16:creationId xmlns:a16="http://schemas.microsoft.com/office/drawing/2014/main" id="{75E087B2-6C79-6B4D-5E05-4CA90C74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17" y="2806368"/>
            <a:ext cx="5321566" cy="33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 Query Time Evaluation of “Ride Item’s Coattails” 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52B473-53A6-F83A-7F61-2FE06E6F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23" y="1503681"/>
            <a:ext cx="6999120" cy="45821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66860F-E8E6-9C8D-41F2-A8383951794C}"/>
              </a:ext>
            </a:extLst>
          </p:cNvPr>
          <p:cNvSpPr/>
          <p:nvPr/>
        </p:nvSpPr>
        <p:spPr>
          <a:xfrm>
            <a:off x="2667376" y="4960621"/>
            <a:ext cx="6716654" cy="3086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2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Effectiveness Evaluation Results for  STARS 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961F4C-08A8-0F56-6AEA-CD964488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5680" y="2376352"/>
            <a:ext cx="9140639" cy="24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5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Effectiveness Evaluation Results for STARS Detection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673CFC-5B9E-D2D1-B99A-A5ACF9E0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49" y="1560884"/>
            <a:ext cx="8296102" cy="4333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D3905F-C325-BB98-1692-9154E9454BE8}"/>
              </a:ext>
            </a:extLst>
          </p:cNvPr>
          <p:cNvSpPr/>
          <p:nvPr/>
        </p:nvSpPr>
        <p:spPr>
          <a:xfrm>
            <a:off x="2318556" y="4337686"/>
            <a:ext cx="8139894" cy="4514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1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In-Depth Effectiveness Analysis of GFDN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5D38B5-5CED-B043-D513-823A43C7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69" y="1734877"/>
            <a:ext cx="10080662" cy="39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1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Parameter Analysis Results in GFDN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82276E-470A-D69C-B061-532C1106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53" y="1808615"/>
            <a:ext cx="10083093" cy="41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2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F95E-677F-7A4E-B747-51D5CA7A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AE347-2A2D-C74D-B6B1-01534B8E0C6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AU" dirty="0"/>
              <a:t>Jianke Yu, Zhejiang </a:t>
            </a:r>
            <a:r>
              <a:rPr lang="en-AU" dirty="0" err="1"/>
              <a:t>Gongshang</a:t>
            </a:r>
            <a:r>
              <a:rPr lang="en-AU" dirty="0"/>
              <a:t> University.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jiankey.zjgsu@gmail.com</a:t>
            </a:r>
          </a:p>
        </p:txBody>
      </p:sp>
    </p:spTree>
    <p:extLst>
      <p:ext uri="{BB962C8B-B14F-4D97-AF65-F5344CB8AC3E}">
        <p14:creationId xmlns:p14="http://schemas.microsoft.com/office/powerpoint/2010/main" val="193506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. Motivating example for the STARS attack. Red nodes are involved in the attack targeting p1.">
            <a:extLst>
              <a:ext uri="{FF2B5EF4-FFF2-40B4-BE49-F238E27FC236}">
                <a16:creationId xmlns:a16="http://schemas.microsoft.com/office/drawing/2014/main" id="{6841B39F-42DE-63E8-B4CF-C9E80E4EA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"/>
          <a:stretch/>
        </p:blipFill>
        <p:spPr bwMode="auto">
          <a:xfrm>
            <a:off x="6948034" y="2102721"/>
            <a:ext cx="4538587" cy="39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C859-CE23-9A47-BCC1-F76F842486A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3" y="1771605"/>
            <a:ext cx="7896471" cy="4081404"/>
          </a:xfrm>
        </p:spPr>
        <p:txBody>
          <a:bodyPr/>
          <a:lstStyle/>
          <a:p>
            <a:pPr algn="just"/>
            <a:r>
              <a:rPr lang="en-US" altLang="zh-CN" dirty="0"/>
              <a:t>Group-based</a:t>
            </a:r>
            <a:r>
              <a:rPr lang="en-US" dirty="0"/>
              <a:t> fraud </a:t>
            </a:r>
            <a:r>
              <a:rPr lang="en-US" altLang="zh-CN" dirty="0"/>
              <a:t>is becoming increasingly rampant</a:t>
            </a:r>
            <a:r>
              <a:rPr lang="en-US" altLang="zh-CN" b="1" dirty="0"/>
              <a:t>:</a:t>
            </a:r>
          </a:p>
          <a:p>
            <a:pPr algn="just">
              <a:lnSpc>
                <a:spcPts val="1500"/>
              </a:lnSpc>
            </a:pPr>
            <a:r>
              <a:rPr lang="en-US" dirty="0"/>
              <a:t>“Ride Item’s Coattails” attack (edge classification)</a:t>
            </a:r>
          </a:p>
          <a:p>
            <a:pPr algn="just">
              <a:lnSpc>
                <a:spcPts val="1500"/>
              </a:lnSpc>
            </a:pPr>
            <a:r>
              <a:rPr lang="en-US" dirty="0"/>
              <a:t>STARS attack (vertex </a:t>
            </a:r>
            <a:r>
              <a:rPr lang="en-US" altLang="zh-CN" dirty="0"/>
              <a:t>classification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Group-based Frauds on Attributed Bipartite Graphs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6FDFC8-8609-4FDA-79FE-71259BF4FE4D}"/>
              </a:ext>
            </a:extLst>
          </p:cNvPr>
          <p:cNvSpPr txBox="1"/>
          <p:nvPr/>
        </p:nvSpPr>
        <p:spPr>
          <a:xfrm>
            <a:off x="4760926" y="6185104"/>
            <a:ext cx="6609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Image source: STARS: Defending against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Sockpuppet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-Based Targeted Attacks on Reviewing Systems 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CA8302-5AD0-BDD2-49C9-656C5E8E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0923" y="3007193"/>
            <a:ext cx="4955077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2F6AC-E898-3F4C-356C-7E5038FC671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4" y="1771605"/>
            <a:ext cx="10957594" cy="4081404"/>
          </a:xfrm>
        </p:spPr>
        <p:txBody>
          <a:bodyPr/>
          <a:lstStyle/>
          <a:p>
            <a:r>
              <a:rPr lang="en-US" b="1" dirty="0"/>
              <a:t>RICD</a:t>
            </a:r>
            <a:r>
              <a:rPr lang="en-US" dirty="0"/>
              <a:t> ((𝛼, 𝑘1, 𝑘2)-biclique): </a:t>
            </a:r>
            <a:r>
              <a:rPr lang="en-US" b="1" dirty="0"/>
              <a:t>fraud detection method </a:t>
            </a:r>
            <a:r>
              <a:rPr lang="en-US" dirty="0"/>
              <a:t>for “Ride Item’s Coattails” attack. Can only utilize structural information.</a:t>
            </a:r>
          </a:p>
          <a:p>
            <a:r>
              <a:rPr lang="en-US" dirty="0" err="1"/>
              <a:t>Tianchi</a:t>
            </a:r>
            <a:r>
              <a:rPr lang="en-US" dirty="0"/>
              <a:t> competition </a:t>
            </a:r>
            <a:r>
              <a:rPr lang="en-US" altLang="zh-CN" dirty="0"/>
              <a:t>winner’s</a:t>
            </a:r>
            <a:r>
              <a:rPr lang="en-US" dirty="0"/>
              <a:t> algorithm: </a:t>
            </a:r>
            <a:r>
              <a:rPr lang="en-US" b="1" dirty="0"/>
              <a:t>classification</a:t>
            </a:r>
            <a:r>
              <a:rPr lang="en-US" dirty="0"/>
              <a:t> </a:t>
            </a:r>
            <a:r>
              <a:rPr lang="en-US" altLang="zh-CN" b="1" dirty="0"/>
              <a:t>method</a:t>
            </a:r>
            <a:r>
              <a:rPr lang="en-US" dirty="0"/>
              <a:t>. Can only use attribute information.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SOTA</a:t>
            </a:r>
            <a:r>
              <a:rPr lang="en-US" sz="2400" dirty="0"/>
              <a:t> method </a:t>
            </a:r>
            <a:r>
              <a:rPr lang="en-US" altLang="zh-CN" sz="2400" dirty="0"/>
              <a:t>for “Ride Item’s Coattails” attack</a:t>
            </a:r>
            <a:endParaRPr lang="en-US" sz="2400" dirty="0"/>
          </a:p>
        </p:txBody>
      </p:sp>
      <p:pic>
        <p:nvPicPr>
          <p:cNvPr id="1026" name="Picture 2" descr="Figure 4. “Ride Item’s Coattails” Attack Detection Framework">
            <a:extLst>
              <a:ext uri="{FF2B5EF4-FFF2-40B4-BE49-F238E27FC236}">
                <a16:creationId xmlns:a16="http://schemas.microsoft.com/office/drawing/2014/main" id="{6DC45974-E014-B136-EA72-4CD7E97A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6474" r="27041" b="15955"/>
          <a:stretch/>
        </p:blipFill>
        <p:spPr bwMode="auto">
          <a:xfrm>
            <a:off x="2417233" y="2994640"/>
            <a:ext cx="7357534" cy="23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EB9A07-9DBC-7E04-DD00-92615AD21A84}"/>
              </a:ext>
            </a:extLst>
          </p:cNvPr>
          <p:cNvSpPr txBox="1"/>
          <p:nvPr/>
        </p:nvSpPr>
        <p:spPr>
          <a:xfrm>
            <a:off x="5561970" y="6183604"/>
            <a:ext cx="590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Image source: Large-scale Fake Click Detection for E-commerce Recommendation Systems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4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2F6AC-E898-3F4C-356C-7E5038FC671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4" y="1771605"/>
            <a:ext cx="10957594" cy="4081404"/>
          </a:xfrm>
        </p:spPr>
        <p:txBody>
          <a:bodyPr/>
          <a:lstStyle/>
          <a:p>
            <a:r>
              <a:rPr lang="en-US" altLang="zh-CN" b="1" dirty="0"/>
              <a:t>RTV: fraud detection method </a:t>
            </a:r>
            <a:r>
              <a:rPr lang="en-US" altLang="zh-CN" dirty="0"/>
              <a:t>for </a:t>
            </a:r>
            <a:r>
              <a:rPr lang="en-US" altLang="zh-CN" dirty="0" err="1"/>
              <a:t>Sockpuppet</a:t>
            </a:r>
            <a:r>
              <a:rPr lang="en-US" altLang="zh-CN" dirty="0"/>
              <a:t>-based Targeted Attack on Reviewing Systems (STARS). Unable to make good use of label information.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SOTA</a:t>
            </a:r>
            <a:r>
              <a:rPr lang="en-US" sz="2400" dirty="0"/>
              <a:t> method </a:t>
            </a:r>
            <a:r>
              <a:rPr lang="en-US" altLang="zh-CN" sz="2400" dirty="0"/>
              <a:t>for STARS attack</a:t>
            </a: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A00AEC-823D-1BBE-6689-80512C30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53" y="2503894"/>
            <a:ext cx="8583283" cy="34980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9C64F8-2CCE-03EA-387B-AA3D39DE102C}"/>
              </a:ext>
            </a:extLst>
          </p:cNvPr>
          <p:cNvSpPr txBox="1"/>
          <p:nvPr/>
        </p:nvSpPr>
        <p:spPr>
          <a:xfrm>
            <a:off x="4927180" y="6183604"/>
            <a:ext cx="654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Image source: STARS: Defending against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Sockpuppet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-Based Targeted Attacks on Reviewing Systems 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0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C859-CE23-9A47-BCC1-F76F842486A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7853" y="1771605"/>
            <a:ext cx="9853880" cy="4081404"/>
          </a:xfrm>
        </p:spPr>
        <p:txBody>
          <a:bodyPr/>
          <a:lstStyle/>
          <a:p>
            <a:r>
              <a:rPr lang="en-AU" b="1" dirty="0"/>
              <a:t>Classification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Imbalanced labeled vertices,</a:t>
            </a:r>
            <a:r>
              <a:rPr lang="zh-CN" altLang="en-US" dirty="0"/>
              <a:t> </a:t>
            </a:r>
            <a:r>
              <a:rPr lang="en-US" altLang="zh-CN" dirty="0"/>
              <a:t>community information.</a:t>
            </a:r>
            <a:endParaRPr lang="en-AU" b="1" dirty="0"/>
          </a:p>
          <a:p>
            <a:r>
              <a:rPr lang="en-AU" b="1" dirty="0"/>
              <a:t>Cohesive Subgraph Mining </a:t>
            </a:r>
            <a:r>
              <a:rPr lang="en-AU" altLang="zh-CN" b="1" dirty="0"/>
              <a:t>Methods</a:t>
            </a:r>
            <a:r>
              <a:rPr lang="en-AU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 and label information, suffer from NP-completeness</a:t>
            </a:r>
            <a:r>
              <a:rPr lang="en-AU" dirty="0"/>
              <a:t>.</a:t>
            </a:r>
          </a:p>
          <a:p>
            <a:r>
              <a:rPr lang="en-AU" altLang="zh-CN" b="1" dirty="0"/>
              <a:t>Fraud Detection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Global topological and attribute information, label information, manual parameter setting.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Existing methods</a:t>
            </a:r>
          </a:p>
        </p:txBody>
      </p:sp>
    </p:spTree>
    <p:extLst>
      <p:ext uri="{BB962C8B-B14F-4D97-AF65-F5344CB8AC3E}">
        <p14:creationId xmlns:p14="http://schemas.microsoft.com/office/powerpoint/2010/main" val="23353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Group-based Fraud Detection </a:t>
            </a:r>
            <a:r>
              <a:rPr lang="en-US" sz="2400" dirty="0"/>
              <a:t>method: GFDN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112E130-D7E9-EB02-EEFE-3C548A07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1" y="1885022"/>
            <a:ext cx="10326658" cy="3835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369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Group-based Fraud Detection </a:t>
            </a:r>
            <a:r>
              <a:rPr lang="en-US" sz="2400" dirty="0"/>
              <a:t>method: GFDN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112E130-D7E9-EB02-EEFE-3C548A07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1" y="1885022"/>
            <a:ext cx="10326658" cy="38350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92465D-C097-67F1-79EF-F683B7C1BEC7}"/>
              </a:ext>
            </a:extLst>
          </p:cNvPr>
          <p:cNvSpPr/>
          <p:nvPr/>
        </p:nvSpPr>
        <p:spPr>
          <a:xfrm>
            <a:off x="651764" y="1727139"/>
            <a:ext cx="3005836" cy="40769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81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C11A-C80E-3E4B-B07F-C2A11A5D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4FED-B38A-724E-9B6F-B1A67A2D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Group-based Fraud Detection </a:t>
            </a:r>
            <a:r>
              <a:rPr lang="en-US" sz="2400" dirty="0"/>
              <a:t>method: GFDN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112E130-D7E9-EB02-EEFE-3C548A07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1" y="1885022"/>
            <a:ext cx="10326658" cy="3835057"/>
          </a:xfrm>
          <a:prstGeom prst="rect">
            <a:avLst/>
          </a:prstGeom>
        </p:spPr>
      </p:pic>
      <p:sp>
        <p:nvSpPr>
          <p:cNvPr id="7" name="L 形 6">
            <a:extLst>
              <a:ext uri="{FF2B5EF4-FFF2-40B4-BE49-F238E27FC236}">
                <a16:creationId xmlns:a16="http://schemas.microsoft.com/office/drawing/2014/main" id="{7E20F477-B5A5-44BB-7077-C30D01E59DA8}"/>
              </a:ext>
            </a:extLst>
          </p:cNvPr>
          <p:cNvSpPr/>
          <p:nvPr/>
        </p:nvSpPr>
        <p:spPr>
          <a:xfrm rot="10800000" flipH="1">
            <a:off x="3580108" y="1885020"/>
            <a:ext cx="7679220" cy="3835057"/>
          </a:xfrm>
          <a:prstGeom prst="corner">
            <a:avLst>
              <a:gd name="adj1" fmla="val 43104"/>
              <a:gd name="adj2" fmla="val 9122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340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5.9|8.6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5.9|8.6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5.9|8.6|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5.9|8.6|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"/>
</p:tagLst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B531C2ED-2BB9-2140-8CEC-C8A4B7AC5D38}" vid="{6A28E10C-A371-3D42-9C60-D03DF09E2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SIGMOD_neurSC</Template>
  <TotalTime>12709</TotalTime>
  <Words>870</Words>
  <Application>Microsoft Office PowerPoint</Application>
  <PresentationFormat>宽屏</PresentationFormat>
  <Paragraphs>142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-apple-system</vt:lpstr>
      <vt:lpstr>Noto Sans SC</vt:lpstr>
      <vt:lpstr>Arial</vt:lpstr>
      <vt:lpstr>Calibri</vt:lpstr>
      <vt:lpstr>Cambria Math</vt:lpstr>
      <vt:lpstr>Helvetica</vt:lpstr>
      <vt:lpstr>Office Theme</vt:lpstr>
      <vt:lpstr>Group-based Fraud Detection Network on e-Commerce Platforms</vt:lpstr>
      <vt:lpstr>Background</vt:lpstr>
      <vt:lpstr>Background</vt:lpstr>
      <vt:lpstr>Background</vt:lpstr>
      <vt:lpstr>Background</vt:lpstr>
      <vt:lpstr>Background</vt:lpstr>
      <vt:lpstr>Overview</vt:lpstr>
      <vt:lpstr>Overview</vt:lpstr>
      <vt:lpstr>Overview</vt:lpstr>
      <vt:lpstr>Overview</vt:lpstr>
      <vt:lpstr>GFDN</vt:lpstr>
      <vt:lpstr>GFDN</vt:lpstr>
      <vt:lpstr>GFDN</vt:lpstr>
      <vt:lpstr>GFDN</vt:lpstr>
      <vt:lpstr>GFDN</vt:lpstr>
      <vt:lpstr>GFDN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Subgraph Counting With Wasserstein Estimator</dc:title>
  <dc:creator>Hanchen Wang</dc:creator>
  <cp:lastModifiedBy>Jianke Yu</cp:lastModifiedBy>
  <cp:revision>525</cp:revision>
  <dcterms:created xsi:type="dcterms:W3CDTF">2022-04-26T04:17:03Z</dcterms:created>
  <dcterms:modified xsi:type="dcterms:W3CDTF">2023-08-10T17:58:47Z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2021-07-15T06:31:02Z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82eead3b-9298-4b53-a4e6-4829d302ebcd</vt:lpwstr>
  </property>
  <property fmtid="{D5CDD505-2E9C-101B-9397-08002B2CF9AE}" pid="8" name="MSIP_Label_51a6c3db-1667-4f49-995a-8b9973972958_ContentBits">
    <vt:lpwstr>0</vt:lpwstr>
  </property>
</Properties>
</file>